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0"/>
  </p:notesMasterIdLst>
  <p:sldIdLst>
    <p:sldId id="256" r:id="rId2"/>
    <p:sldId id="508" r:id="rId3"/>
    <p:sldId id="261" r:id="rId4"/>
    <p:sldId id="328" r:id="rId5"/>
    <p:sldId id="329" r:id="rId6"/>
    <p:sldId id="330" r:id="rId7"/>
    <p:sldId id="331" r:id="rId8"/>
    <p:sldId id="27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Santé publique France" id="{8F5BF6A3-31C2-4254-B95F-6FE5ABFDEF5F}">
          <p14:sldIdLst>
            <p14:sldId id="256"/>
            <p14:sldId id="508"/>
            <p14:sldId id="261"/>
            <p14:sldId id="328"/>
            <p14:sldId id="329"/>
            <p14:sldId id="330"/>
            <p14:sldId id="33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2017-37F2-43EA-8C90-36711F6FBB5F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309E8-395C-4D01-9373-4C3DA675399F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98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09E8-395C-4D01-9373-4C3DA675399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36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C9FA-9DB2-48FB-B76A-EB55F6C2D38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09E8-395C-4D01-9373-4C3DA675399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1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09E8-395C-4D01-9373-4C3DA675399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10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09E8-395C-4D01-9373-4C3DA675399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59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09E8-395C-4D01-9373-4C3DA675399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13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09E8-395C-4D01-9373-4C3DA675399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02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309E8-395C-4D01-9373-4C3DA675399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13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avec visuel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5828" y="2104389"/>
            <a:ext cx="4288971" cy="1973263"/>
          </a:xfrm>
        </p:spPr>
        <p:txBody>
          <a:bodyPr anchor="b">
            <a:noAutofit/>
          </a:bodyPr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5828" y="4499927"/>
            <a:ext cx="4288971" cy="122400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 b="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5828" y="6265080"/>
            <a:ext cx="4187373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pic>
        <p:nvPicPr>
          <p:cNvPr id="171" name="Graphique 170">
            <a:extLst>
              <a:ext uri="{FF2B5EF4-FFF2-40B4-BE49-F238E27FC236}">
                <a16:creationId xmlns:a16="http://schemas.microsoft.com/office/drawing/2014/main" id="{9C801C76-2A62-E2D6-5537-8F84FAB98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209" name="Forme libre : forme 208">
            <a:extLst>
              <a:ext uri="{FF2B5EF4-FFF2-40B4-BE49-F238E27FC236}">
                <a16:creationId xmlns:a16="http://schemas.microsoft.com/office/drawing/2014/main" id="{D9F7FA00-E59D-F715-DE97-E12E34D23382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96BBFF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4" name="Forme libre : forme 203">
            <a:extLst>
              <a:ext uri="{FF2B5EF4-FFF2-40B4-BE49-F238E27FC236}">
                <a16:creationId xmlns:a16="http://schemas.microsoft.com/office/drawing/2014/main" id="{5F82E117-2538-6E07-DF00-BA06DABAFDC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F0F48846-50C5-33E7-71A1-4A52941B41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pPr lvl="0"/>
            <a:r>
              <a:rPr lang="fr-FR" noProof="0" dirty="0"/>
              <a:t>Sélectionner l’icône pour insérer une image</a:t>
            </a:r>
          </a:p>
        </p:txBody>
      </p:sp>
      <p:sp>
        <p:nvSpPr>
          <p:cNvPr id="199" name="Forme libre : forme 198">
            <a:extLst>
              <a:ext uri="{FF2B5EF4-FFF2-40B4-BE49-F238E27FC236}">
                <a16:creationId xmlns:a16="http://schemas.microsoft.com/office/drawing/2014/main" id="{A80A5612-C73F-A834-F9D1-ED722C9EEC2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96BBFF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1EEB8B3-EF4F-34DE-FC1F-6A890ECD7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2285972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6F5FA215-987B-DC0E-383E-C8CDC4BB358B}"/>
              </a:ext>
            </a:extLst>
          </p:cNvPr>
          <p:cNvGrpSpPr/>
          <p:nvPr userDrawn="1"/>
        </p:nvGrpSpPr>
        <p:grpSpPr bwMode="gray">
          <a:xfrm>
            <a:off x="1617084" y="-936"/>
            <a:ext cx="8903264" cy="6858937"/>
            <a:chOff x="1617084" y="-936"/>
            <a:chExt cx="8903264" cy="6858937"/>
          </a:xfrm>
        </p:grpSpPr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D2BE6DF3-B6AA-FDBF-E0CD-0683AF8B9C7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6070212" y="3691514"/>
              <a:ext cx="4450136" cy="3166487"/>
            </a:xfrm>
            <a:custGeom>
              <a:avLst/>
              <a:gdLst>
                <a:gd name="connsiteX0" fmla="*/ 3031449 w 4450136"/>
                <a:gd name="connsiteY0" fmla="*/ 0 h 3166487"/>
                <a:gd name="connsiteX1" fmla="*/ 4450136 w 4450136"/>
                <a:gd name="connsiteY1" fmla="*/ 0 h 3166487"/>
                <a:gd name="connsiteX2" fmla="*/ 4444382 w 4450136"/>
                <a:gd name="connsiteY2" fmla="*/ 227570 h 3166487"/>
                <a:gd name="connsiteX3" fmla="*/ 3216313 w 4450136"/>
                <a:gd name="connsiteY3" fmla="*/ 3074714 h 3166487"/>
                <a:gd name="connsiteX4" fmla="*/ 3120610 w 4450136"/>
                <a:gd name="connsiteY4" fmla="*/ 3166487 h 3166487"/>
                <a:gd name="connsiteX5" fmla="*/ 0 w 4450136"/>
                <a:gd name="connsiteY5" fmla="*/ 3166487 h 3166487"/>
                <a:gd name="connsiteX6" fmla="*/ 0 w 4450136"/>
                <a:gd name="connsiteY6" fmla="*/ 3031413 h 3166487"/>
                <a:gd name="connsiteX7" fmla="*/ 299031 w 4450136"/>
                <a:gd name="connsiteY7" fmla="*/ 3016784 h 3166487"/>
                <a:gd name="connsiteX8" fmla="*/ 3027540 w 4450136"/>
                <a:gd name="connsiteY8" fmla="*/ 154565 h 316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36" h="3166487">
                  <a:moveTo>
                    <a:pt x="3031449" y="0"/>
                  </a:moveTo>
                  <a:lnTo>
                    <a:pt x="4450136" y="0"/>
                  </a:lnTo>
                  <a:lnTo>
                    <a:pt x="4444382" y="227570"/>
                  </a:lnTo>
                  <a:cubicBezTo>
                    <a:pt x="4388492" y="1330135"/>
                    <a:pt x="3931456" y="2326863"/>
                    <a:pt x="3216313" y="3074714"/>
                  </a:cubicBezTo>
                  <a:lnTo>
                    <a:pt x="3120610" y="3166487"/>
                  </a:lnTo>
                  <a:lnTo>
                    <a:pt x="0" y="3166487"/>
                  </a:lnTo>
                  <a:lnTo>
                    <a:pt x="0" y="3031413"/>
                  </a:lnTo>
                  <a:lnTo>
                    <a:pt x="299031" y="3016784"/>
                  </a:lnTo>
                  <a:cubicBezTo>
                    <a:pt x="1781998" y="2870908"/>
                    <a:pt x="2951384" y="1656952"/>
                    <a:pt x="3027540" y="1545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BDF9"/>
                </a:gs>
                <a:gs pos="90000">
                  <a:srgbClr val="96BBF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50275821-87A1-BC8B-CCDF-F8F968EDA18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378700" y="0"/>
              <a:ext cx="7380000" cy="6858000"/>
            </a:xfrm>
            <a:custGeom>
              <a:avLst/>
              <a:gdLst>
                <a:gd name="connsiteX0" fmla="*/ 3690000 w 7380000"/>
                <a:gd name="connsiteY0" fmla="*/ 657000 h 6858000"/>
                <a:gd name="connsiteX1" fmla="*/ 657000 w 7380000"/>
                <a:gd name="connsiteY1" fmla="*/ 3690000 h 6858000"/>
                <a:gd name="connsiteX2" fmla="*/ 3690000 w 7380000"/>
                <a:gd name="connsiteY2" fmla="*/ 6723000 h 6858000"/>
                <a:gd name="connsiteX3" fmla="*/ 6723000 w 7380000"/>
                <a:gd name="connsiteY3" fmla="*/ 3690000 h 6858000"/>
                <a:gd name="connsiteX4" fmla="*/ 3690000 w 7380000"/>
                <a:gd name="connsiteY4" fmla="*/ 657000 h 6858000"/>
                <a:gd name="connsiteX5" fmla="*/ 3690000 w 7380000"/>
                <a:gd name="connsiteY5" fmla="*/ 0 h 6858000"/>
                <a:gd name="connsiteX6" fmla="*/ 7380000 w 7380000"/>
                <a:gd name="connsiteY6" fmla="*/ 3690000 h 6858000"/>
                <a:gd name="connsiteX7" fmla="*/ 5753115 w 7380000"/>
                <a:gd name="connsiteY7" fmla="*/ 6749806 h 6858000"/>
                <a:gd name="connsiteX8" fmla="*/ 5575022 w 7380000"/>
                <a:gd name="connsiteY8" fmla="*/ 6858000 h 6858000"/>
                <a:gd name="connsiteX9" fmla="*/ 1804979 w 7380000"/>
                <a:gd name="connsiteY9" fmla="*/ 6858000 h 6858000"/>
                <a:gd name="connsiteX10" fmla="*/ 1626886 w 7380000"/>
                <a:gd name="connsiteY10" fmla="*/ 6749806 h 6858000"/>
                <a:gd name="connsiteX11" fmla="*/ 0 w 7380000"/>
                <a:gd name="connsiteY11" fmla="*/ 3690000 h 6858000"/>
                <a:gd name="connsiteX12" fmla="*/ 3690000 w 7380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80000" h="6858000">
                  <a:moveTo>
                    <a:pt x="3690000" y="657000"/>
                  </a:moveTo>
                  <a:cubicBezTo>
                    <a:pt x="2014920" y="657000"/>
                    <a:pt x="657000" y="2014920"/>
                    <a:pt x="657000" y="3690000"/>
                  </a:cubicBezTo>
                  <a:cubicBezTo>
                    <a:pt x="657000" y="5365080"/>
                    <a:pt x="2014920" y="6723000"/>
                    <a:pt x="3690000" y="6723000"/>
                  </a:cubicBezTo>
                  <a:cubicBezTo>
                    <a:pt x="5365080" y="6723000"/>
                    <a:pt x="6723000" y="5365080"/>
                    <a:pt x="6723000" y="3690000"/>
                  </a:cubicBezTo>
                  <a:cubicBezTo>
                    <a:pt x="6723000" y="2014920"/>
                    <a:pt x="5365080" y="657000"/>
                    <a:pt x="3690000" y="657000"/>
                  </a:cubicBezTo>
                  <a:close/>
                  <a:moveTo>
                    <a:pt x="3690000" y="0"/>
                  </a:moveTo>
                  <a:cubicBezTo>
                    <a:pt x="5727931" y="0"/>
                    <a:pt x="7380000" y="1652069"/>
                    <a:pt x="7380000" y="3690000"/>
                  </a:cubicBezTo>
                  <a:cubicBezTo>
                    <a:pt x="7380000" y="4963707"/>
                    <a:pt x="6734661" y="6086687"/>
                    <a:pt x="5753115" y="6749806"/>
                  </a:cubicBezTo>
                  <a:lnTo>
                    <a:pt x="5575022" y="6858000"/>
                  </a:lnTo>
                  <a:lnTo>
                    <a:pt x="1804979" y="6858000"/>
                  </a:lnTo>
                  <a:lnTo>
                    <a:pt x="1626886" y="6749806"/>
                  </a:lnTo>
                  <a:cubicBezTo>
                    <a:pt x="645340" y="6086687"/>
                    <a:pt x="0" y="4963707"/>
                    <a:pt x="0" y="3690000"/>
                  </a:cubicBezTo>
                  <a:cubicBezTo>
                    <a:pt x="0" y="1652069"/>
                    <a:pt x="1652069" y="0"/>
                    <a:pt x="3690000" y="0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E180F5A1-6087-F34F-4BDA-12ABBC7C429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617084" y="-936"/>
              <a:ext cx="4450102" cy="3689424"/>
            </a:xfrm>
            <a:custGeom>
              <a:avLst/>
              <a:gdLst>
                <a:gd name="connsiteX0" fmla="*/ 1968161 w 4450102"/>
                <a:gd name="connsiteY0" fmla="*/ 0 h 3689424"/>
                <a:gd name="connsiteX1" fmla="*/ 4450102 w 4450102"/>
                <a:gd name="connsiteY1" fmla="*/ 0 h 3689424"/>
                <a:gd name="connsiteX2" fmla="*/ 4450102 w 4450102"/>
                <a:gd name="connsiteY2" fmla="*/ 658014 h 3689424"/>
                <a:gd name="connsiteX3" fmla="*/ 4141509 w 4450102"/>
                <a:gd name="connsiteY3" fmla="*/ 673596 h 3689424"/>
                <a:gd name="connsiteX4" fmla="*/ 1432392 w 4450102"/>
                <a:gd name="connsiteY4" fmla="*/ 3399966 h 3689424"/>
                <a:gd name="connsiteX5" fmla="*/ 1418687 w 4450102"/>
                <a:gd name="connsiteY5" fmla="*/ 3689424 h 3689424"/>
                <a:gd name="connsiteX6" fmla="*/ 0 w 4450102"/>
                <a:gd name="connsiteY6" fmla="*/ 3689424 h 3689424"/>
                <a:gd name="connsiteX7" fmla="*/ 20149 w 4450102"/>
                <a:gd name="connsiteY7" fmla="*/ 3263864 h 3689424"/>
                <a:gd name="connsiteX8" fmla="*/ 1866415 w 4450102"/>
                <a:gd name="connsiteY8" fmla="*/ 66391 h 368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02" h="3689424">
                  <a:moveTo>
                    <a:pt x="1968161" y="0"/>
                  </a:moveTo>
                  <a:lnTo>
                    <a:pt x="4450102" y="0"/>
                  </a:lnTo>
                  <a:lnTo>
                    <a:pt x="4450102" y="658014"/>
                  </a:lnTo>
                  <a:lnTo>
                    <a:pt x="4141509" y="673596"/>
                  </a:lnTo>
                  <a:cubicBezTo>
                    <a:pt x="2707688" y="819209"/>
                    <a:pt x="1569113" y="1963534"/>
                    <a:pt x="1432392" y="3399966"/>
                  </a:cubicBezTo>
                  <a:lnTo>
                    <a:pt x="1418687" y="3689424"/>
                  </a:lnTo>
                  <a:lnTo>
                    <a:pt x="0" y="3689424"/>
                  </a:lnTo>
                  <a:lnTo>
                    <a:pt x="20149" y="3263864"/>
                  </a:lnTo>
                  <a:cubicBezTo>
                    <a:pt x="145570" y="1946162"/>
                    <a:pt x="845393" y="795936"/>
                    <a:pt x="1866415" y="6639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E8BDF9"/>
                </a:gs>
                <a:gs pos="100000">
                  <a:srgbClr val="96B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04697066-7386-0D8B-09EB-C88BF8CA03C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023880" y="645180"/>
              <a:ext cx="6089640" cy="6089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412627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7DB67D-5484-08DF-94A0-30223EDE52D1}"/>
              </a:ext>
            </a:extLst>
          </p:cNvPr>
          <p:cNvGrpSpPr/>
          <p:nvPr userDrawn="1"/>
        </p:nvGrpSpPr>
        <p:grpSpPr>
          <a:xfrm>
            <a:off x="325547" y="0"/>
            <a:ext cx="11540907" cy="6858001"/>
            <a:chOff x="325547" y="0"/>
            <a:chExt cx="11540907" cy="6858001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42D5FC9-F5B3-8368-C669-F2B33F1C506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9151933" y="4387428"/>
              <a:ext cx="2714521" cy="2470572"/>
            </a:xfrm>
            <a:custGeom>
              <a:avLst/>
              <a:gdLst>
                <a:gd name="connsiteX0" fmla="*/ 875540 w 2714521"/>
                <a:gd name="connsiteY0" fmla="*/ 0 h 2470572"/>
                <a:gd name="connsiteX1" fmla="*/ 2714521 w 2714521"/>
                <a:gd name="connsiteY1" fmla="*/ 0 h 2470572"/>
                <a:gd name="connsiteX2" fmla="*/ 2707062 w 2714521"/>
                <a:gd name="connsiteY2" fmla="*/ 294989 h 2470572"/>
                <a:gd name="connsiteX3" fmla="*/ 2231577 w 2714521"/>
                <a:gd name="connsiteY3" fmla="*/ 2312728 h 2470572"/>
                <a:gd name="connsiteX4" fmla="*/ 2153881 w 2714521"/>
                <a:gd name="connsiteY4" fmla="*/ 2470572 h 2470572"/>
                <a:gd name="connsiteX5" fmla="*/ 0 w 2714521"/>
                <a:gd name="connsiteY5" fmla="*/ 2470572 h 2470572"/>
                <a:gd name="connsiteX6" fmla="*/ 11807 w 2714521"/>
                <a:gd name="connsiteY6" fmla="*/ 2457102 h 2470572"/>
                <a:gd name="connsiteX7" fmla="*/ 870473 w 2714521"/>
                <a:gd name="connsiteY7" fmla="*/ 200356 h 24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521" h="2470572">
                  <a:moveTo>
                    <a:pt x="875540" y="0"/>
                  </a:moveTo>
                  <a:lnTo>
                    <a:pt x="2714521" y="0"/>
                  </a:lnTo>
                  <a:lnTo>
                    <a:pt x="2707062" y="294989"/>
                  </a:lnTo>
                  <a:cubicBezTo>
                    <a:pt x="2670838" y="1009592"/>
                    <a:pt x="2504617" y="1689897"/>
                    <a:pt x="2231577" y="2312728"/>
                  </a:cubicBezTo>
                  <a:lnTo>
                    <a:pt x="2153881" y="2470572"/>
                  </a:lnTo>
                  <a:lnTo>
                    <a:pt x="0" y="2470572"/>
                  </a:lnTo>
                  <a:lnTo>
                    <a:pt x="11807" y="2457102"/>
                  </a:lnTo>
                  <a:cubicBezTo>
                    <a:pt x="512852" y="1832836"/>
                    <a:pt x="827284" y="1052378"/>
                    <a:pt x="870473" y="2003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BDF9"/>
                </a:gs>
                <a:gs pos="90000">
                  <a:srgbClr val="96BBF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2B8318-3AF5-21FB-6224-BDE0F3038D38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312796" y="0"/>
              <a:ext cx="9566366" cy="6858000"/>
            </a:xfrm>
            <a:custGeom>
              <a:avLst/>
              <a:gdLst>
                <a:gd name="connsiteX0" fmla="*/ 2873062 w 9566366"/>
                <a:gd name="connsiteY0" fmla="*/ 0 h 6858000"/>
                <a:gd name="connsiteX1" fmla="*/ 6693305 w 9566366"/>
                <a:gd name="connsiteY1" fmla="*/ 0 h 6858000"/>
                <a:gd name="connsiteX2" fmla="*/ 6856891 w 9566366"/>
                <a:gd name="connsiteY2" fmla="*/ 73956 h 6858000"/>
                <a:gd name="connsiteX3" fmla="*/ 9566366 w 9566366"/>
                <a:gd name="connsiteY3" fmla="*/ 4385465 h 6858000"/>
                <a:gd name="connsiteX4" fmla="*/ 8989062 w 9566366"/>
                <a:gd name="connsiteY4" fmla="*/ 6665415 h 6858000"/>
                <a:gd name="connsiteX5" fmla="*/ 8876777 w 9566366"/>
                <a:gd name="connsiteY5" fmla="*/ 6858000 h 6858000"/>
                <a:gd name="connsiteX6" fmla="*/ 7838109 w 9566366"/>
                <a:gd name="connsiteY6" fmla="*/ 6858000 h 6858000"/>
                <a:gd name="connsiteX7" fmla="*/ 8043280 w 9566366"/>
                <a:gd name="connsiteY7" fmla="*/ 6583629 h 6858000"/>
                <a:gd name="connsiteX8" fmla="*/ 8714726 w 9566366"/>
                <a:gd name="connsiteY8" fmla="*/ 4385465 h 6858000"/>
                <a:gd name="connsiteX9" fmla="*/ 4783183 w 9566366"/>
                <a:gd name="connsiteY9" fmla="*/ 453922 h 6858000"/>
                <a:gd name="connsiteX10" fmla="*/ 851640 w 9566366"/>
                <a:gd name="connsiteY10" fmla="*/ 4385465 h 6858000"/>
                <a:gd name="connsiteX11" fmla="*/ 1523086 w 9566366"/>
                <a:gd name="connsiteY11" fmla="*/ 6583629 h 6858000"/>
                <a:gd name="connsiteX12" fmla="*/ 1728257 w 9566366"/>
                <a:gd name="connsiteY12" fmla="*/ 6858000 h 6858000"/>
                <a:gd name="connsiteX13" fmla="*/ 689591 w 9566366"/>
                <a:gd name="connsiteY13" fmla="*/ 6858000 h 6858000"/>
                <a:gd name="connsiteX14" fmla="*/ 577305 w 9566366"/>
                <a:gd name="connsiteY14" fmla="*/ 6665415 h 6858000"/>
                <a:gd name="connsiteX15" fmla="*/ 0 w 9566366"/>
                <a:gd name="connsiteY15" fmla="*/ 4385465 h 6858000"/>
                <a:gd name="connsiteX16" fmla="*/ 2709475 w 9566366"/>
                <a:gd name="connsiteY16" fmla="*/ 7395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6366" h="6858000">
                  <a:moveTo>
                    <a:pt x="2873062" y="0"/>
                  </a:moveTo>
                  <a:lnTo>
                    <a:pt x="6693305" y="0"/>
                  </a:lnTo>
                  <a:lnTo>
                    <a:pt x="6856891" y="73956"/>
                  </a:lnTo>
                  <a:cubicBezTo>
                    <a:pt x="8460062" y="846443"/>
                    <a:pt x="9566366" y="2486758"/>
                    <a:pt x="9566366" y="4385465"/>
                  </a:cubicBezTo>
                  <a:cubicBezTo>
                    <a:pt x="9566366" y="5210990"/>
                    <a:pt x="9357235" y="5987670"/>
                    <a:pt x="8989062" y="6665415"/>
                  </a:cubicBezTo>
                  <a:lnTo>
                    <a:pt x="8876777" y="6858000"/>
                  </a:lnTo>
                  <a:lnTo>
                    <a:pt x="7838109" y="6858000"/>
                  </a:lnTo>
                  <a:lnTo>
                    <a:pt x="8043280" y="6583629"/>
                  </a:lnTo>
                  <a:cubicBezTo>
                    <a:pt x="8467196" y="5956150"/>
                    <a:pt x="8714726" y="5199715"/>
                    <a:pt x="8714726" y="4385465"/>
                  </a:cubicBezTo>
                  <a:cubicBezTo>
                    <a:pt x="8714726" y="2214134"/>
                    <a:pt x="6954515" y="453922"/>
                    <a:pt x="4783183" y="453922"/>
                  </a:cubicBezTo>
                  <a:cubicBezTo>
                    <a:pt x="2611852" y="453922"/>
                    <a:pt x="851640" y="2214134"/>
                    <a:pt x="851640" y="4385465"/>
                  </a:cubicBezTo>
                  <a:cubicBezTo>
                    <a:pt x="851640" y="5199715"/>
                    <a:pt x="1099170" y="5956150"/>
                    <a:pt x="1523086" y="6583629"/>
                  </a:cubicBezTo>
                  <a:lnTo>
                    <a:pt x="1728257" y="6858000"/>
                  </a:lnTo>
                  <a:lnTo>
                    <a:pt x="689591" y="6858000"/>
                  </a:lnTo>
                  <a:lnTo>
                    <a:pt x="577305" y="6665415"/>
                  </a:lnTo>
                  <a:cubicBezTo>
                    <a:pt x="209132" y="5987670"/>
                    <a:pt x="0" y="5210990"/>
                    <a:pt x="0" y="4385465"/>
                  </a:cubicBezTo>
                  <a:cubicBezTo>
                    <a:pt x="0" y="2486758"/>
                    <a:pt x="1106304" y="846443"/>
                    <a:pt x="2709475" y="73956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FA94233-5AF6-5EFA-4739-F64046283A4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25547" y="0"/>
              <a:ext cx="5768470" cy="4383506"/>
            </a:xfrm>
            <a:custGeom>
              <a:avLst/>
              <a:gdLst>
                <a:gd name="connsiteX0" fmla="*/ 2022476 w 5768470"/>
                <a:gd name="connsiteY0" fmla="*/ 0 h 4383506"/>
                <a:gd name="connsiteX1" fmla="*/ 5768470 w 5768470"/>
                <a:gd name="connsiteY1" fmla="*/ 0 h 4383506"/>
                <a:gd name="connsiteX2" fmla="*/ 5768470 w 5768470"/>
                <a:gd name="connsiteY2" fmla="*/ 454024 h 4383506"/>
                <a:gd name="connsiteX3" fmla="*/ 5368455 w 5768470"/>
                <a:gd name="connsiteY3" fmla="*/ 474222 h 4383506"/>
                <a:gd name="connsiteX4" fmla="*/ 1856747 w 5768470"/>
                <a:gd name="connsiteY4" fmla="*/ 4008295 h 4383506"/>
                <a:gd name="connsiteX5" fmla="*/ 1838981 w 5768470"/>
                <a:gd name="connsiteY5" fmla="*/ 4383506 h 4383506"/>
                <a:gd name="connsiteX6" fmla="*/ 0 w 5768470"/>
                <a:gd name="connsiteY6" fmla="*/ 4383506 h 4383506"/>
                <a:gd name="connsiteX7" fmla="*/ 26118 w 5768470"/>
                <a:gd name="connsiteY7" fmla="*/ 3831872 h 4383506"/>
                <a:gd name="connsiteX8" fmla="*/ 1943194 w 5768470"/>
                <a:gd name="connsiteY8" fmla="*/ 66678 h 438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8470" h="4383506">
                  <a:moveTo>
                    <a:pt x="2022476" y="0"/>
                  </a:moveTo>
                  <a:lnTo>
                    <a:pt x="5768470" y="0"/>
                  </a:lnTo>
                  <a:lnTo>
                    <a:pt x="5768470" y="454024"/>
                  </a:lnTo>
                  <a:lnTo>
                    <a:pt x="5368455" y="474222"/>
                  </a:lnTo>
                  <a:cubicBezTo>
                    <a:pt x="3509856" y="662973"/>
                    <a:pt x="2033972" y="2146311"/>
                    <a:pt x="1856747" y="4008295"/>
                  </a:cubicBezTo>
                  <a:lnTo>
                    <a:pt x="1838981" y="4383506"/>
                  </a:lnTo>
                  <a:lnTo>
                    <a:pt x="0" y="4383506"/>
                  </a:lnTo>
                  <a:lnTo>
                    <a:pt x="26118" y="3831872"/>
                  </a:lnTo>
                  <a:cubicBezTo>
                    <a:pt x="168374" y="2337303"/>
                    <a:pt x="880692" y="1008945"/>
                    <a:pt x="1943194" y="66678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E8BDF9"/>
                </a:gs>
                <a:gs pos="100000">
                  <a:srgbClr val="96B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38A2BD-CBC3-E57F-E45A-CD7CFB61BBB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149114" y="438602"/>
              <a:ext cx="7893730" cy="6419399"/>
            </a:xfrm>
            <a:custGeom>
              <a:avLst/>
              <a:gdLst>
                <a:gd name="connsiteX0" fmla="*/ 3946865 w 7893730"/>
                <a:gd name="connsiteY0" fmla="*/ 0 h 6419399"/>
                <a:gd name="connsiteX1" fmla="*/ 7893730 w 7893730"/>
                <a:gd name="connsiteY1" fmla="*/ 3946865 h 6419399"/>
                <a:gd name="connsiteX2" fmla="*/ 7219667 w 7893730"/>
                <a:gd name="connsiteY2" fmla="*/ 6153595 h 6419399"/>
                <a:gd name="connsiteX3" fmla="*/ 7020902 w 7893730"/>
                <a:gd name="connsiteY3" fmla="*/ 6419399 h 6419399"/>
                <a:gd name="connsiteX4" fmla="*/ 872828 w 7893730"/>
                <a:gd name="connsiteY4" fmla="*/ 6419399 h 6419399"/>
                <a:gd name="connsiteX5" fmla="*/ 674063 w 7893730"/>
                <a:gd name="connsiteY5" fmla="*/ 6153595 h 6419399"/>
                <a:gd name="connsiteX6" fmla="*/ 0 w 7893730"/>
                <a:gd name="connsiteY6" fmla="*/ 3946865 h 6419399"/>
                <a:gd name="connsiteX7" fmla="*/ 3946865 w 7893730"/>
                <a:gd name="connsiteY7" fmla="*/ 0 h 64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3730" h="6419399">
                  <a:moveTo>
                    <a:pt x="3946865" y="0"/>
                  </a:moveTo>
                  <a:cubicBezTo>
                    <a:pt x="6126658" y="0"/>
                    <a:pt x="7893730" y="1767072"/>
                    <a:pt x="7893730" y="3946865"/>
                  </a:cubicBezTo>
                  <a:cubicBezTo>
                    <a:pt x="7893730" y="4764288"/>
                    <a:pt x="7645236" y="5523671"/>
                    <a:pt x="7219667" y="6153595"/>
                  </a:cubicBezTo>
                  <a:lnTo>
                    <a:pt x="7020902" y="6419399"/>
                  </a:lnTo>
                  <a:lnTo>
                    <a:pt x="872828" y="6419399"/>
                  </a:lnTo>
                  <a:lnTo>
                    <a:pt x="674063" y="6153595"/>
                  </a:lnTo>
                  <a:cubicBezTo>
                    <a:pt x="248495" y="5523671"/>
                    <a:pt x="0" y="4764288"/>
                    <a:pt x="0" y="3946865"/>
                  </a:cubicBezTo>
                  <a:cubicBezTo>
                    <a:pt x="0" y="1767072"/>
                    <a:pt x="1767072" y="0"/>
                    <a:pt x="39468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216101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7DB67D-5484-08DF-94A0-30223EDE52D1}"/>
              </a:ext>
            </a:extLst>
          </p:cNvPr>
          <p:cNvGrpSpPr/>
          <p:nvPr userDrawn="1"/>
        </p:nvGrpSpPr>
        <p:grpSpPr>
          <a:xfrm>
            <a:off x="325547" y="0"/>
            <a:ext cx="11540907" cy="6858001"/>
            <a:chOff x="325547" y="0"/>
            <a:chExt cx="11540907" cy="6858001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42D5FC9-F5B3-8368-C669-F2B33F1C506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9151933" y="4387428"/>
              <a:ext cx="2714521" cy="2470572"/>
            </a:xfrm>
            <a:custGeom>
              <a:avLst/>
              <a:gdLst>
                <a:gd name="connsiteX0" fmla="*/ 875540 w 2714521"/>
                <a:gd name="connsiteY0" fmla="*/ 0 h 2470572"/>
                <a:gd name="connsiteX1" fmla="*/ 2714521 w 2714521"/>
                <a:gd name="connsiteY1" fmla="*/ 0 h 2470572"/>
                <a:gd name="connsiteX2" fmla="*/ 2707062 w 2714521"/>
                <a:gd name="connsiteY2" fmla="*/ 294989 h 2470572"/>
                <a:gd name="connsiteX3" fmla="*/ 2231577 w 2714521"/>
                <a:gd name="connsiteY3" fmla="*/ 2312728 h 2470572"/>
                <a:gd name="connsiteX4" fmla="*/ 2153881 w 2714521"/>
                <a:gd name="connsiteY4" fmla="*/ 2470572 h 2470572"/>
                <a:gd name="connsiteX5" fmla="*/ 0 w 2714521"/>
                <a:gd name="connsiteY5" fmla="*/ 2470572 h 2470572"/>
                <a:gd name="connsiteX6" fmla="*/ 11807 w 2714521"/>
                <a:gd name="connsiteY6" fmla="*/ 2457102 h 2470572"/>
                <a:gd name="connsiteX7" fmla="*/ 870473 w 2714521"/>
                <a:gd name="connsiteY7" fmla="*/ 200356 h 24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521" h="2470572">
                  <a:moveTo>
                    <a:pt x="875540" y="0"/>
                  </a:moveTo>
                  <a:lnTo>
                    <a:pt x="2714521" y="0"/>
                  </a:lnTo>
                  <a:lnTo>
                    <a:pt x="2707062" y="294989"/>
                  </a:lnTo>
                  <a:cubicBezTo>
                    <a:pt x="2670838" y="1009592"/>
                    <a:pt x="2504617" y="1689897"/>
                    <a:pt x="2231577" y="2312728"/>
                  </a:cubicBezTo>
                  <a:lnTo>
                    <a:pt x="2153881" y="2470572"/>
                  </a:lnTo>
                  <a:lnTo>
                    <a:pt x="0" y="2470572"/>
                  </a:lnTo>
                  <a:lnTo>
                    <a:pt x="11807" y="2457102"/>
                  </a:lnTo>
                  <a:cubicBezTo>
                    <a:pt x="512852" y="1832836"/>
                    <a:pt x="827284" y="1052378"/>
                    <a:pt x="870473" y="2003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BDF9"/>
                </a:gs>
                <a:gs pos="90000">
                  <a:srgbClr val="96BBF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2B8318-3AF5-21FB-6224-BDE0F3038D38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312796" y="0"/>
              <a:ext cx="9566366" cy="6858000"/>
            </a:xfrm>
            <a:custGeom>
              <a:avLst/>
              <a:gdLst>
                <a:gd name="connsiteX0" fmla="*/ 2873062 w 9566366"/>
                <a:gd name="connsiteY0" fmla="*/ 0 h 6858000"/>
                <a:gd name="connsiteX1" fmla="*/ 6693305 w 9566366"/>
                <a:gd name="connsiteY1" fmla="*/ 0 h 6858000"/>
                <a:gd name="connsiteX2" fmla="*/ 6856891 w 9566366"/>
                <a:gd name="connsiteY2" fmla="*/ 73956 h 6858000"/>
                <a:gd name="connsiteX3" fmla="*/ 9566366 w 9566366"/>
                <a:gd name="connsiteY3" fmla="*/ 4385465 h 6858000"/>
                <a:gd name="connsiteX4" fmla="*/ 8989062 w 9566366"/>
                <a:gd name="connsiteY4" fmla="*/ 6665415 h 6858000"/>
                <a:gd name="connsiteX5" fmla="*/ 8876777 w 9566366"/>
                <a:gd name="connsiteY5" fmla="*/ 6858000 h 6858000"/>
                <a:gd name="connsiteX6" fmla="*/ 7838109 w 9566366"/>
                <a:gd name="connsiteY6" fmla="*/ 6858000 h 6858000"/>
                <a:gd name="connsiteX7" fmla="*/ 8043280 w 9566366"/>
                <a:gd name="connsiteY7" fmla="*/ 6583629 h 6858000"/>
                <a:gd name="connsiteX8" fmla="*/ 8714726 w 9566366"/>
                <a:gd name="connsiteY8" fmla="*/ 4385465 h 6858000"/>
                <a:gd name="connsiteX9" fmla="*/ 4783183 w 9566366"/>
                <a:gd name="connsiteY9" fmla="*/ 453922 h 6858000"/>
                <a:gd name="connsiteX10" fmla="*/ 851640 w 9566366"/>
                <a:gd name="connsiteY10" fmla="*/ 4385465 h 6858000"/>
                <a:gd name="connsiteX11" fmla="*/ 1523086 w 9566366"/>
                <a:gd name="connsiteY11" fmla="*/ 6583629 h 6858000"/>
                <a:gd name="connsiteX12" fmla="*/ 1728257 w 9566366"/>
                <a:gd name="connsiteY12" fmla="*/ 6858000 h 6858000"/>
                <a:gd name="connsiteX13" fmla="*/ 689591 w 9566366"/>
                <a:gd name="connsiteY13" fmla="*/ 6858000 h 6858000"/>
                <a:gd name="connsiteX14" fmla="*/ 577305 w 9566366"/>
                <a:gd name="connsiteY14" fmla="*/ 6665415 h 6858000"/>
                <a:gd name="connsiteX15" fmla="*/ 0 w 9566366"/>
                <a:gd name="connsiteY15" fmla="*/ 4385465 h 6858000"/>
                <a:gd name="connsiteX16" fmla="*/ 2709475 w 9566366"/>
                <a:gd name="connsiteY16" fmla="*/ 7395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6366" h="6858000">
                  <a:moveTo>
                    <a:pt x="2873062" y="0"/>
                  </a:moveTo>
                  <a:lnTo>
                    <a:pt x="6693305" y="0"/>
                  </a:lnTo>
                  <a:lnTo>
                    <a:pt x="6856891" y="73956"/>
                  </a:lnTo>
                  <a:cubicBezTo>
                    <a:pt x="8460062" y="846443"/>
                    <a:pt x="9566366" y="2486758"/>
                    <a:pt x="9566366" y="4385465"/>
                  </a:cubicBezTo>
                  <a:cubicBezTo>
                    <a:pt x="9566366" y="5210990"/>
                    <a:pt x="9357235" y="5987670"/>
                    <a:pt x="8989062" y="6665415"/>
                  </a:cubicBezTo>
                  <a:lnTo>
                    <a:pt x="8876777" y="6858000"/>
                  </a:lnTo>
                  <a:lnTo>
                    <a:pt x="7838109" y="6858000"/>
                  </a:lnTo>
                  <a:lnTo>
                    <a:pt x="8043280" y="6583629"/>
                  </a:lnTo>
                  <a:cubicBezTo>
                    <a:pt x="8467196" y="5956150"/>
                    <a:pt x="8714726" y="5199715"/>
                    <a:pt x="8714726" y="4385465"/>
                  </a:cubicBezTo>
                  <a:cubicBezTo>
                    <a:pt x="8714726" y="2214134"/>
                    <a:pt x="6954515" y="453922"/>
                    <a:pt x="4783183" y="453922"/>
                  </a:cubicBezTo>
                  <a:cubicBezTo>
                    <a:pt x="2611852" y="453922"/>
                    <a:pt x="851640" y="2214134"/>
                    <a:pt x="851640" y="4385465"/>
                  </a:cubicBezTo>
                  <a:cubicBezTo>
                    <a:pt x="851640" y="5199715"/>
                    <a:pt x="1099170" y="5956150"/>
                    <a:pt x="1523086" y="6583629"/>
                  </a:cubicBezTo>
                  <a:lnTo>
                    <a:pt x="1728257" y="6858000"/>
                  </a:lnTo>
                  <a:lnTo>
                    <a:pt x="689591" y="6858000"/>
                  </a:lnTo>
                  <a:lnTo>
                    <a:pt x="577305" y="6665415"/>
                  </a:lnTo>
                  <a:cubicBezTo>
                    <a:pt x="209132" y="5987670"/>
                    <a:pt x="0" y="5210990"/>
                    <a:pt x="0" y="4385465"/>
                  </a:cubicBezTo>
                  <a:cubicBezTo>
                    <a:pt x="0" y="2486758"/>
                    <a:pt x="1106304" y="846443"/>
                    <a:pt x="2709475" y="73956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FA94233-5AF6-5EFA-4739-F64046283A4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25547" y="0"/>
              <a:ext cx="5768470" cy="4383506"/>
            </a:xfrm>
            <a:custGeom>
              <a:avLst/>
              <a:gdLst>
                <a:gd name="connsiteX0" fmla="*/ 2022476 w 5768470"/>
                <a:gd name="connsiteY0" fmla="*/ 0 h 4383506"/>
                <a:gd name="connsiteX1" fmla="*/ 5768470 w 5768470"/>
                <a:gd name="connsiteY1" fmla="*/ 0 h 4383506"/>
                <a:gd name="connsiteX2" fmla="*/ 5768470 w 5768470"/>
                <a:gd name="connsiteY2" fmla="*/ 454024 h 4383506"/>
                <a:gd name="connsiteX3" fmla="*/ 5368455 w 5768470"/>
                <a:gd name="connsiteY3" fmla="*/ 474222 h 4383506"/>
                <a:gd name="connsiteX4" fmla="*/ 1856747 w 5768470"/>
                <a:gd name="connsiteY4" fmla="*/ 4008295 h 4383506"/>
                <a:gd name="connsiteX5" fmla="*/ 1838981 w 5768470"/>
                <a:gd name="connsiteY5" fmla="*/ 4383506 h 4383506"/>
                <a:gd name="connsiteX6" fmla="*/ 0 w 5768470"/>
                <a:gd name="connsiteY6" fmla="*/ 4383506 h 4383506"/>
                <a:gd name="connsiteX7" fmla="*/ 26118 w 5768470"/>
                <a:gd name="connsiteY7" fmla="*/ 3831872 h 4383506"/>
                <a:gd name="connsiteX8" fmla="*/ 1943194 w 5768470"/>
                <a:gd name="connsiteY8" fmla="*/ 66678 h 438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8470" h="4383506">
                  <a:moveTo>
                    <a:pt x="2022476" y="0"/>
                  </a:moveTo>
                  <a:lnTo>
                    <a:pt x="5768470" y="0"/>
                  </a:lnTo>
                  <a:lnTo>
                    <a:pt x="5768470" y="454024"/>
                  </a:lnTo>
                  <a:lnTo>
                    <a:pt x="5368455" y="474222"/>
                  </a:lnTo>
                  <a:cubicBezTo>
                    <a:pt x="3509856" y="662973"/>
                    <a:pt x="2033972" y="2146311"/>
                    <a:pt x="1856747" y="4008295"/>
                  </a:cubicBezTo>
                  <a:lnTo>
                    <a:pt x="1838981" y="4383506"/>
                  </a:lnTo>
                  <a:lnTo>
                    <a:pt x="0" y="4383506"/>
                  </a:lnTo>
                  <a:lnTo>
                    <a:pt x="26118" y="3831872"/>
                  </a:lnTo>
                  <a:cubicBezTo>
                    <a:pt x="168374" y="2337303"/>
                    <a:pt x="880692" y="1008945"/>
                    <a:pt x="1943194" y="66678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E8BDF9"/>
                </a:gs>
                <a:gs pos="100000">
                  <a:srgbClr val="96B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38A2BD-CBC3-E57F-E45A-CD7CFB61BBB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149114" y="438602"/>
              <a:ext cx="7893730" cy="6419399"/>
            </a:xfrm>
            <a:custGeom>
              <a:avLst/>
              <a:gdLst>
                <a:gd name="connsiteX0" fmla="*/ 3946865 w 7893730"/>
                <a:gd name="connsiteY0" fmla="*/ 0 h 6419399"/>
                <a:gd name="connsiteX1" fmla="*/ 7893730 w 7893730"/>
                <a:gd name="connsiteY1" fmla="*/ 3946865 h 6419399"/>
                <a:gd name="connsiteX2" fmla="*/ 7219667 w 7893730"/>
                <a:gd name="connsiteY2" fmla="*/ 6153595 h 6419399"/>
                <a:gd name="connsiteX3" fmla="*/ 7020902 w 7893730"/>
                <a:gd name="connsiteY3" fmla="*/ 6419399 h 6419399"/>
                <a:gd name="connsiteX4" fmla="*/ 872828 w 7893730"/>
                <a:gd name="connsiteY4" fmla="*/ 6419399 h 6419399"/>
                <a:gd name="connsiteX5" fmla="*/ 674063 w 7893730"/>
                <a:gd name="connsiteY5" fmla="*/ 6153595 h 6419399"/>
                <a:gd name="connsiteX6" fmla="*/ 0 w 7893730"/>
                <a:gd name="connsiteY6" fmla="*/ 3946865 h 6419399"/>
                <a:gd name="connsiteX7" fmla="*/ 3946865 w 7893730"/>
                <a:gd name="connsiteY7" fmla="*/ 0 h 64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3730" h="6419399">
                  <a:moveTo>
                    <a:pt x="3946865" y="0"/>
                  </a:moveTo>
                  <a:cubicBezTo>
                    <a:pt x="6126658" y="0"/>
                    <a:pt x="7893730" y="1767072"/>
                    <a:pt x="7893730" y="3946865"/>
                  </a:cubicBezTo>
                  <a:cubicBezTo>
                    <a:pt x="7893730" y="4764288"/>
                    <a:pt x="7645236" y="5523671"/>
                    <a:pt x="7219667" y="6153595"/>
                  </a:cubicBezTo>
                  <a:lnTo>
                    <a:pt x="7020902" y="6419399"/>
                  </a:lnTo>
                  <a:lnTo>
                    <a:pt x="872828" y="6419399"/>
                  </a:lnTo>
                  <a:lnTo>
                    <a:pt x="674063" y="6153595"/>
                  </a:lnTo>
                  <a:cubicBezTo>
                    <a:pt x="248495" y="5523671"/>
                    <a:pt x="0" y="4764288"/>
                    <a:pt x="0" y="3946865"/>
                  </a:cubicBezTo>
                  <a:cubicBezTo>
                    <a:pt x="0" y="1767072"/>
                    <a:pt x="1767072" y="0"/>
                    <a:pt x="39468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16264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1 b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7DB67D-5484-08DF-94A0-30223EDE52D1}"/>
              </a:ext>
            </a:extLst>
          </p:cNvPr>
          <p:cNvGrpSpPr/>
          <p:nvPr userDrawn="1"/>
        </p:nvGrpSpPr>
        <p:grpSpPr>
          <a:xfrm>
            <a:off x="325547" y="0"/>
            <a:ext cx="11540907" cy="6858001"/>
            <a:chOff x="325547" y="0"/>
            <a:chExt cx="11540907" cy="6858001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42D5FC9-F5B3-8368-C669-F2B33F1C506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9151933" y="4387428"/>
              <a:ext cx="2714521" cy="2470572"/>
            </a:xfrm>
            <a:custGeom>
              <a:avLst/>
              <a:gdLst>
                <a:gd name="connsiteX0" fmla="*/ 875540 w 2714521"/>
                <a:gd name="connsiteY0" fmla="*/ 0 h 2470572"/>
                <a:gd name="connsiteX1" fmla="*/ 2714521 w 2714521"/>
                <a:gd name="connsiteY1" fmla="*/ 0 h 2470572"/>
                <a:gd name="connsiteX2" fmla="*/ 2707062 w 2714521"/>
                <a:gd name="connsiteY2" fmla="*/ 294989 h 2470572"/>
                <a:gd name="connsiteX3" fmla="*/ 2231577 w 2714521"/>
                <a:gd name="connsiteY3" fmla="*/ 2312728 h 2470572"/>
                <a:gd name="connsiteX4" fmla="*/ 2153881 w 2714521"/>
                <a:gd name="connsiteY4" fmla="*/ 2470572 h 2470572"/>
                <a:gd name="connsiteX5" fmla="*/ 0 w 2714521"/>
                <a:gd name="connsiteY5" fmla="*/ 2470572 h 2470572"/>
                <a:gd name="connsiteX6" fmla="*/ 11807 w 2714521"/>
                <a:gd name="connsiteY6" fmla="*/ 2457102 h 2470572"/>
                <a:gd name="connsiteX7" fmla="*/ 870473 w 2714521"/>
                <a:gd name="connsiteY7" fmla="*/ 200356 h 24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521" h="2470572">
                  <a:moveTo>
                    <a:pt x="875540" y="0"/>
                  </a:moveTo>
                  <a:lnTo>
                    <a:pt x="2714521" y="0"/>
                  </a:lnTo>
                  <a:lnTo>
                    <a:pt x="2707062" y="294989"/>
                  </a:lnTo>
                  <a:cubicBezTo>
                    <a:pt x="2670838" y="1009592"/>
                    <a:pt x="2504617" y="1689897"/>
                    <a:pt x="2231577" y="2312728"/>
                  </a:cubicBezTo>
                  <a:lnTo>
                    <a:pt x="2153881" y="2470572"/>
                  </a:lnTo>
                  <a:lnTo>
                    <a:pt x="0" y="2470572"/>
                  </a:lnTo>
                  <a:lnTo>
                    <a:pt x="11807" y="2457102"/>
                  </a:lnTo>
                  <a:cubicBezTo>
                    <a:pt x="512852" y="1832836"/>
                    <a:pt x="827284" y="1052378"/>
                    <a:pt x="870473" y="2003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1D0"/>
                </a:gs>
                <a:gs pos="90000">
                  <a:srgbClr val="FFD7B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2B8318-3AF5-21FB-6224-BDE0F3038D38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312796" y="0"/>
              <a:ext cx="9566366" cy="6858000"/>
            </a:xfrm>
            <a:custGeom>
              <a:avLst/>
              <a:gdLst>
                <a:gd name="connsiteX0" fmla="*/ 2873062 w 9566366"/>
                <a:gd name="connsiteY0" fmla="*/ 0 h 6858000"/>
                <a:gd name="connsiteX1" fmla="*/ 6693305 w 9566366"/>
                <a:gd name="connsiteY1" fmla="*/ 0 h 6858000"/>
                <a:gd name="connsiteX2" fmla="*/ 6856891 w 9566366"/>
                <a:gd name="connsiteY2" fmla="*/ 73956 h 6858000"/>
                <a:gd name="connsiteX3" fmla="*/ 9566366 w 9566366"/>
                <a:gd name="connsiteY3" fmla="*/ 4385465 h 6858000"/>
                <a:gd name="connsiteX4" fmla="*/ 8989062 w 9566366"/>
                <a:gd name="connsiteY4" fmla="*/ 6665415 h 6858000"/>
                <a:gd name="connsiteX5" fmla="*/ 8876777 w 9566366"/>
                <a:gd name="connsiteY5" fmla="*/ 6858000 h 6858000"/>
                <a:gd name="connsiteX6" fmla="*/ 7838109 w 9566366"/>
                <a:gd name="connsiteY6" fmla="*/ 6858000 h 6858000"/>
                <a:gd name="connsiteX7" fmla="*/ 8043280 w 9566366"/>
                <a:gd name="connsiteY7" fmla="*/ 6583629 h 6858000"/>
                <a:gd name="connsiteX8" fmla="*/ 8714726 w 9566366"/>
                <a:gd name="connsiteY8" fmla="*/ 4385465 h 6858000"/>
                <a:gd name="connsiteX9" fmla="*/ 4783183 w 9566366"/>
                <a:gd name="connsiteY9" fmla="*/ 453922 h 6858000"/>
                <a:gd name="connsiteX10" fmla="*/ 851640 w 9566366"/>
                <a:gd name="connsiteY10" fmla="*/ 4385465 h 6858000"/>
                <a:gd name="connsiteX11" fmla="*/ 1523086 w 9566366"/>
                <a:gd name="connsiteY11" fmla="*/ 6583629 h 6858000"/>
                <a:gd name="connsiteX12" fmla="*/ 1728257 w 9566366"/>
                <a:gd name="connsiteY12" fmla="*/ 6858000 h 6858000"/>
                <a:gd name="connsiteX13" fmla="*/ 689591 w 9566366"/>
                <a:gd name="connsiteY13" fmla="*/ 6858000 h 6858000"/>
                <a:gd name="connsiteX14" fmla="*/ 577305 w 9566366"/>
                <a:gd name="connsiteY14" fmla="*/ 6665415 h 6858000"/>
                <a:gd name="connsiteX15" fmla="*/ 0 w 9566366"/>
                <a:gd name="connsiteY15" fmla="*/ 4385465 h 6858000"/>
                <a:gd name="connsiteX16" fmla="*/ 2709475 w 9566366"/>
                <a:gd name="connsiteY16" fmla="*/ 7395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6366" h="6858000">
                  <a:moveTo>
                    <a:pt x="2873062" y="0"/>
                  </a:moveTo>
                  <a:lnTo>
                    <a:pt x="6693305" y="0"/>
                  </a:lnTo>
                  <a:lnTo>
                    <a:pt x="6856891" y="73956"/>
                  </a:lnTo>
                  <a:cubicBezTo>
                    <a:pt x="8460062" y="846443"/>
                    <a:pt x="9566366" y="2486758"/>
                    <a:pt x="9566366" y="4385465"/>
                  </a:cubicBezTo>
                  <a:cubicBezTo>
                    <a:pt x="9566366" y="5210990"/>
                    <a:pt x="9357235" y="5987670"/>
                    <a:pt x="8989062" y="6665415"/>
                  </a:cubicBezTo>
                  <a:lnTo>
                    <a:pt x="8876777" y="6858000"/>
                  </a:lnTo>
                  <a:lnTo>
                    <a:pt x="7838109" y="6858000"/>
                  </a:lnTo>
                  <a:lnTo>
                    <a:pt x="8043280" y="6583629"/>
                  </a:lnTo>
                  <a:cubicBezTo>
                    <a:pt x="8467196" y="5956150"/>
                    <a:pt x="8714726" y="5199715"/>
                    <a:pt x="8714726" y="4385465"/>
                  </a:cubicBezTo>
                  <a:cubicBezTo>
                    <a:pt x="8714726" y="2214134"/>
                    <a:pt x="6954515" y="453922"/>
                    <a:pt x="4783183" y="453922"/>
                  </a:cubicBezTo>
                  <a:cubicBezTo>
                    <a:pt x="2611852" y="453922"/>
                    <a:pt x="851640" y="2214134"/>
                    <a:pt x="851640" y="4385465"/>
                  </a:cubicBezTo>
                  <a:cubicBezTo>
                    <a:pt x="851640" y="5199715"/>
                    <a:pt x="1099170" y="5956150"/>
                    <a:pt x="1523086" y="6583629"/>
                  </a:cubicBezTo>
                  <a:lnTo>
                    <a:pt x="1728257" y="6858000"/>
                  </a:lnTo>
                  <a:lnTo>
                    <a:pt x="689591" y="6858000"/>
                  </a:lnTo>
                  <a:lnTo>
                    <a:pt x="577305" y="6665415"/>
                  </a:lnTo>
                  <a:cubicBezTo>
                    <a:pt x="209132" y="5987670"/>
                    <a:pt x="0" y="5210990"/>
                    <a:pt x="0" y="4385465"/>
                  </a:cubicBezTo>
                  <a:cubicBezTo>
                    <a:pt x="0" y="2486758"/>
                    <a:pt x="1106304" y="846443"/>
                    <a:pt x="2709475" y="73956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FA94233-5AF6-5EFA-4739-F64046283A4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25547" y="0"/>
              <a:ext cx="5768470" cy="4383506"/>
            </a:xfrm>
            <a:custGeom>
              <a:avLst/>
              <a:gdLst>
                <a:gd name="connsiteX0" fmla="*/ 2022476 w 5768470"/>
                <a:gd name="connsiteY0" fmla="*/ 0 h 4383506"/>
                <a:gd name="connsiteX1" fmla="*/ 5768470 w 5768470"/>
                <a:gd name="connsiteY1" fmla="*/ 0 h 4383506"/>
                <a:gd name="connsiteX2" fmla="*/ 5768470 w 5768470"/>
                <a:gd name="connsiteY2" fmla="*/ 454024 h 4383506"/>
                <a:gd name="connsiteX3" fmla="*/ 5368455 w 5768470"/>
                <a:gd name="connsiteY3" fmla="*/ 474222 h 4383506"/>
                <a:gd name="connsiteX4" fmla="*/ 1856747 w 5768470"/>
                <a:gd name="connsiteY4" fmla="*/ 4008295 h 4383506"/>
                <a:gd name="connsiteX5" fmla="*/ 1838981 w 5768470"/>
                <a:gd name="connsiteY5" fmla="*/ 4383506 h 4383506"/>
                <a:gd name="connsiteX6" fmla="*/ 0 w 5768470"/>
                <a:gd name="connsiteY6" fmla="*/ 4383506 h 4383506"/>
                <a:gd name="connsiteX7" fmla="*/ 26118 w 5768470"/>
                <a:gd name="connsiteY7" fmla="*/ 3831872 h 4383506"/>
                <a:gd name="connsiteX8" fmla="*/ 1943194 w 5768470"/>
                <a:gd name="connsiteY8" fmla="*/ 66678 h 438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8470" h="4383506">
                  <a:moveTo>
                    <a:pt x="2022476" y="0"/>
                  </a:moveTo>
                  <a:lnTo>
                    <a:pt x="5768470" y="0"/>
                  </a:lnTo>
                  <a:lnTo>
                    <a:pt x="5768470" y="454024"/>
                  </a:lnTo>
                  <a:lnTo>
                    <a:pt x="5368455" y="474222"/>
                  </a:lnTo>
                  <a:cubicBezTo>
                    <a:pt x="3509856" y="662973"/>
                    <a:pt x="2033972" y="2146311"/>
                    <a:pt x="1856747" y="4008295"/>
                  </a:cubicBezTo>
                  <a:lnTo>
                    <a:pt x="1838981" y="4383506"/>
                  </a:lnTo>
                  <a:lnTo>
                    <a:pt x="0" y="4383506"/>
                  </a:lnTo>
                  <a:lnTo>
                    <a:pt x="26118" y="3831872"/>
                  </a:lnTo>
                  <a:cubicBezTo>
                    <a:pt x="168374" y="2337303"/>
                    <a:pt x="880692" y="1008945"/>
                    <a:pt x="1943194" y="66678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FFC1D0"/>
                </a:gs>
                <a:gs pos="100000">
                  <a:srgbClr val="FFD7B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38A2BD-CBC3-E57F-E45A-CD7CFB61BBB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149114" y="438602"/>
              <a:ext cx="7893730" cy="6419399"/>
            </a:xfrm>
            <a:custGeom>
              <a:avLst/>
              <a:gdLst>
                <a:gd name="connsiteX0" fmla="*/ 3946865 w 7893730"/>
                <a:gd name="connsiteY0" fmla="*/ 0 h 6419399"/>
                <a:gd name="connsiteX1" fmla="*/ 7893730 w 7893730"/>
                <a:gd name="connsiteY1" fmla="*/ 3946865 h 6419399"/>
                <a:gd name="connsiteX2" fmla="*/ 7219667 w 7893730"/>
                <a:gd name="connsiteY2" fmla="*/ 6153595 h 6419399"/>
                <a:gd name="connsiteX3" fmla="*/ 7020902 w 7893730"/>
                <a:gd name="connsiteY3" fmla="*/ 6419399 h 6419399"/>
                <a:gd name="connsiteX4" fmla="*/ 872828 w 7893730"/>
                <a:gd name="connsiteY4" fmla="*/ 6419399 h 6419399"/>
                <a:gd name="connsiteX5" fmla="*/ 674063 w 7893730"/>
                <a:gd name="connsiteY5" fmla="*/ 6153595 h 6419399"/>
                <a:gd name="connsiteX6" fmla="*/ 0 w 7893730"/>
                <a:gd name="connsiteY6" fmla="*/ 3946865 h 6419399"/>
                <a:gd name="connsiteX7" fmla="*/ 3946865 w 7893730"/>
                <a:gd name="connsiteY7" fmla="*/ 0 h 64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3730" h="6419399">
                  <a:moveTo>
                    <a:pt x="3946865" y="0"/>
                  </a:moveTo>
                  <a:cubicBezTo>
                    <a:pt x="6126658" y="0"/>
                    <a:pt x="7893730" y="1767072"/>
                    <a:pt x="7893730" y="3946865"/>
                  </a:cubicBezTo>
                  <a:cubicBezTo>
                    <a:pt x="7893730" y="4764288"/>
                    <a:pt x="7645236" y="5523671"/>
                    <a:pt x="7219667" y="6153595"/>
                  </a:cubicBezTo>
                  <a:lnTo>
                    <a:pt x="7020902" y="6419399"/>
                  </a:lnTo>
                  <a:lnTo>
                    <a:pt x="872828" y="6419399"/>
                  </a:lnTo>
                  <a:lnTo>
                    <a:pt x="674063" y="6153595"/>
                  </a:lnTo>
                  <a:cubicBezTo>
                    <a:pt x="248495" y="5523671"/>
                    <a:pt x="0" y="4764288"/>
                    <a:pt x="0" y="3946865"/>
                  </a:cubicBezTo>
                  <a:cubicBezTo>
                    <a:pt x="0" y="1767072"/>
                    <a:pt x="1767072" y="0"/>
                    <a:pt x="39468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261761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1 b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7DB67D-5484-08DF-94A0-30223EDE52D1}"/>
              </a:ext>
            </a:extLst>
          </p:cNvPr>
          <p:cNvGrpSpPr/>
          <p:nvPr userDrawn="1"/>
        </p:nvGrpSpPr>
        <p:grpSpPr>
          <a:xfrm>
            <a:off x="325547" y="0"/>
            <a:ext cx="11540907" cy="6858001"/>
            <a:chOff x="325547" y="0"/>
            <a:chExt cx="11540907" cy="6858001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42D5FC9-F5B3-8368-C669-F2B33F1C506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9151933" y="4387428"/>
              <a:ext cx="2714521" cy="2470572"/>
            </a:xfrm>
            <a:custGeom>
              <a:avLst/>
              <a:gdLst>
                <a:gd name="connsiteX0" fmla="*/ 875540 w 2714521"/>
                <a:gd name="connsiteY0" fmla="*/ 0 h 2470572"/>
                <a:gd name="connsiteX1" fmla="*/ 2714521 w 2714521"/>
                <a:gd name="connsiteY1" fmla="*/ 0 h 2470572"/>
                <a:gd name="connsiteX2" fmla="*/ 2707062 w 2714521"/>
                <a:gd name="connsiteY2" fmla="*/ 294989 h 2470572"/>
                <a:gd name="connsiteX3" fmla="*/ 2231577 w 2714521"/>
                <a:gd name="connsiteY3" fmla="*/ 2312728 h 2470572"/>
                <a:gd name="connsiteX4" fmla="*/ 2153881 w 2714521"/>
                <a:gd name="connsiteY4" fmla="*/ 2470572 h 2470572"/>
                <a:gd name="connsiteX5" fmla="*/ 0 w 2714521"/>
                <a:gd name="connsiteY5" fmla="*/ 2470572 h 2470572"/>
                <a:gd name="connsiteX6" fmla="*/ 11807 w 2714521"/>
                <a:gd name="connsiteY6" fmla="*/ 2457102 h 2470572"/>
                <a:gd name="connsiteX7" fmla="*/ 870473 w 2714521"/>
                <a:gd name="connsiteY7" fmla="*/ 200356 h 24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521" h="2470572">
                  <a:moveTo>
                    <a:pt x="875540" y="0"/>
                  </a:moveTo>
                  <a:lnTo>
                    <a:pt x="2714521" y="0"/>
                  </a:lnTo>
                  <a:lnTo>
                    <a:pt x="2707062" y="294989"/>
                  </a:lnTo>
                  <a:cubicBezTo>
                    <a:pt x="2670838" y="1009592"/>
                    <a:pt x="2504617" y="1689897"/>
                    <a:pt x="2231577" y="2312728"/>
                  </a:cubicBezTo>
                  <a:lnTo>
                    <a:pt x="2153881" y="2470572"/>
                  </a:lnTo>
                  <a:lnTo>
                    <a:pt x="0" y="2470572"/>
                  </a:lnTo>
                  <a:lnTo>
                    <a:pt x="11807" y="2457102"/>
                  </a:lnTo>
                  <a:cubicBezTo>
                    <a:pt x="512852" y="1832836"/>
                    <a:pt x="827284" y="1052378"/>
                    <a:pt x="870473" y="2003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1D0"/>
                </a:gs>
                <a:gs pos="90000">
                  <a:srgbClr val="FFD7B6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2B8318-3AF5-21FB-6224-BDE0F3038D38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312796" y="0"/>
              <a:ext cx="9566366" cy="6858000"/>
            </a:xfrm>
            <a:custGeom>
              <a:avLst/>
              <a:gdLst>
                <a:gd name="connsiteX0" fmla="*/ 2873062 w 9566366"/>
                <a:gd name="connsiteY0" fmla="*/ 0 h 6858000"/>
                <a:gd name="connsiteX1" fmla="*/ 6693305 w 9566366"/>
                <a:gd name="connsiteY1" fmla="*/ 0 h 6858000"/>
                <a:gd name="connsiteX2" fmla="*/ 6856891 w 9566366"/>
                <a:gd name="connsiteY2" fmla="*/ 73956 h 6858000"/>
                <a:gd name="connsiteX3" fmla="*/ 9566366 w 9566366"/>
                <a:gd name="connsiteY3" fmla="*/ 4385465 h 6858000"/>
                <a:gd name="connsiteX4" fmla="*/ 8989062 w 9566366"/>
                <a:gd name="connsiteY4" fmla="*/ 6665415 h 6858000"/>
                <a:gd name="connsiteX5" fmla="*/ 8876777 w 9566366"/>
                <a:gd name="connsiteY5" fmla="*/ 6858000 h 6858000"/>
                <a:gd name="connsiteX6" fmla="*/ 7838109 w 9566366"/>
                <a:gd name="connsiteY6" fmla="*/ 6858000 h 6858000"/>
                <a:gd name="connsiteX7" fmla="*/ 8043280 w 9566366"/>
                <a:gd name="connsiteY7" fmla="*/ 6583629 h 6858000"/>
                <a:gd name="connsiteX8" fmla="*/ 8714726 w 9566366"/>
                <a:gd name="connsiteY8" fmla="*/ 4385465 h 6858000"/>
                <a:gd name="connsiteX9" fmla="*/ 4783183 w 9566366"/>
                <a:gd name="connsiteY9" fmla="*/ 453922 h 6858000"/>
                <a:gd name="connsiteX10" fmla="*/ 851640 w 9566366"/>
                <a:gd name="connsiteY10" fmla="*/ 4385465 h 6858000"/>
                <a:gd name="connsiteX11" fmla="*/ 1523086 w 9566366"/>
                <a:gd name="connsiteY11" fmla="*/ 6583629 h 6858000"/>
                <a:gd name="connsiteX12" fmla="*/ 1728257 w 9566366"/>
                <a:gd name="connsiteY12" fmla="*/ 6858000 h 6858000"/>
                <a:gd name="connsiteX13" fmla="*/ 689591 w 9566366"/>
                <a:gd name="connsiteY13" fmla="*/ 6858000 h 6858000"/>
                <a:gd name="connsiteX14" fmla="*/ 577305 w 9566366"/>
                <a:gd name="connsiteY14" fmla="*/ 6665415 h 6858000"/>
                <a:gd name="connsiteX15" fmla="*/ 0 w 9566366"/>
                <a:gd name="connsiteY15" fmla="*/ 4385465 h 6858000"/>
                <a:gd name="connsiteX16" fmla="*/ 2709475 w 9566366"/>
                <a:gd name="connsiteY16" fmla="*/ 7395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6366" h="6858000">
                  <a:moveTo>
                    <a:pt x="2873062" y="0"/>
                  </a:moveTo>
                  <a:lnTo>
                    <a:pt x="6693305" y="0"/>
                  </a:lnTo>
                  <a:lnTo>
                    <a:pt x="6856891" y="73956"/>
                  </a:lnTo>
                  <a:cubicBezTo>
                    <a:pt x="8460062" y="846443"/>
                    <a:pt x="9566366" y="2486758"/>
                    <a:pt x="9566366" y="4385465"/>
                  </a:cubicBezTo>
                  <a:cubicBezTo>
                    <a:pt x="9566366" y="5210990"/>
                    <a:pt x="9357235" y="5987670"/>
                    <a:pt x="8989062" y="6665415"/>
                  </a:cubicBezTo>
                  <a:lnTo>
                    <a:pt x="8876777" y="6858000"/>
                  </a:lnTo>
                  <a:lnTo>
                    <a:pt x="7838109" y="6858000"/>
                  </a:lnTo>
                  <a:lnTo>
                    <a:pt x="8043280" y="6583629"/>
                  </a:lnTo>
                  <a:cubicBezTo>
                    <a:pt x="8467196" y="5956150"/>
                    <a:pt x="8714726" y="5199715"/>
                    <a:pt x="8714726" y="4385465"/>
                  </a:cubicBezTo>
                  <a:cubicBezTo>
                    <a:pt x="8714726" y="2214134"/>
                    <a:pt x="6954515" y="453922"/>
                    <a:pt x="4783183" y="453922"/>
                  </a:cubicBezTo>
                  <a:cubicBezTo>
                    <a:pt x="2611852" y="453922"/>
                    <a:pt x="851640" y="2214134"/>
                    <a:pt x="851640" y="4385465"/>
                  </a:cubicBezTo>
                  <a:cubicBezTo>
                    <a:pt x="851640" y="5199715"/>
                    <a:pt x="1099170" y="5956150"/>
                    <a:pt x="1523086" y="6583629"/>
                  </a:cubicBezTo>
                  <a:lnTo>
                    <a:pt x="1728257" y="6858000"/>
                  </a:lnTo>
                  <a:lnTo>
                    <a:pt x="689591" y="6858000"/>
                  </a:lnTo>
                  <a:lnTo>
                    <a:pt x="577305" y="6665415"/>
                  </a:lnTo>
                  <a:cubicBezTo>
                    <a:pt x="209132" y="5987670"/>
                    <a:pt x="0" y="5210990"/>
                    <a:pt x="0" y="4385465"/>
                  </a:cubicBezTo>
                  <a:cubicBezTo>
                    <a:pt x="0" y="2486758"/>
                    <a:pt x="1106304" y="846443"/>
                    <a:pt x="2709475" y="73956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FA94233-5AF6-5EFA-4739-F64046283A4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25547" y="0"/>
              <a:ext cx="5768470" cy="4383506"/>
            </a:xfrm>
            <a:custGeom>
              <a:avLst/>
              <a:gdLst>
                <a:gd name="connsiteX0" fmla="*/ 2022476 w 5768470"/>
                <a:gd name="connsiteY0" fmla="*/ 0 h 4383506"/>
                <a:gd name="connsiteX1" fmla="*/ 5768470 w 5768470"/>
                <a:gd name="connsiteY1" fmla="*/ 0 h 4383506"/>
                <a:gd name="connsiteX2" fmla="*/ 5768470 w 5768470"/>
                <a:gd name="connsiteY2" fmla="*/ 454024 h 4383506"/>
                <a:gd name="connsiteX3" fmla="*/ 5368455 w 5768470"/>
                <a:gd name="connsiteY3" fmla="*/ 474222 h 4383506"/>
                <a:gd name="connsiteX4" fmla="*/ 1856747 w 5768470"/>
                <a:gd name="connsiteY4" fmla="*/ 4008295 h 4383506"/>
                <a:gd name="connsiteX5" fmla="*/ 1838981 w 5768470"/>
                <a:gd name="connsiteY5" fmla="*/ 4383506 h 4383506"/>
                <a:gd name="connsiteX6" fmla="*/ 0 w 5768470"/>
                <a:gd name="connsiteY6" fmla="*/ 4383506 h 4383506"/>
                <a:gd name="connsiteX7" fmla="*/ 26118 w 5768470"/>
                <a:gd name="connsiteY7" fmla="*/ 3831872 h 4383506"/>
                <a:gd name="connsiteX8" fmla="*/ 1943194 w 5768470"/>
                <a:gd name="connsiteY8" fmla="*/ 66678 h 438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8470" h="4383506">
                  <a:moveTo>
                    <a:pt x="2022476" y="0"/>
                  </a:moveTo>
                  <a:lnTo>
                    <a:pt x="5768470" y="0"/>
                  </a:lnTo>
                  <a:lnTo>
                    <a:pt x="5768470" y="454024"/>
                  </a:lnTo>
                  <a:lnTo>
                    <a:pt x="5368455" y="474222"/>
                  </a:lnTo>
                  <a:cubicBezTo>
                    <a:pt x="3509856" y="662973"/>
                    <a:pt x="2033972" y="2146311"/>
                    <a:pt x="1856747" y="4008295"/>
                  </a:cubicBezTo>
                  <a:lnTo>
                    <a:pt x="1838981" y="4383506"/>
                  </a:lnTo>
                  <a:lnTo>
                    <a:pt x="0" y="4383506"/>
                  </a:lnTo>
                  <a:lnTo>
                    <a:pt x="26118" y="3831872"/>
                  </a:lnTo>
                  <a:cubicBezTo>
                    <a:pt x="168374" y="2337303"/>
                    <a:pt x="880692" y="1008945"/>
                    <a:pt x="1943194" y="66678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FFC1D0"/>
                </a:gs>
                <a:gs pos="100000">
                  <a:srgbClr val="FFD7B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38A2BD-CBC3-E57F-E45A-CD7CFB61BBB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149114" y="438602"/>
              <a:ext cx="7893730" cy="6419399"/>
            </a:xfrm>
            <a:custGeom>
              <a:avLst/>
              <a:gdLst>
                <a:gd name="connsiteX0" fmla="*/ 3946865 w 7893730"/>
                <a:gd name="connsiteY0" fmla="*/ 0 h 6419399"/>
                <a:gd name="connsiteX1" fmla="*/ 7893730 w 7893730"/>
                <a:gd name="connsiteY1" fmla="*/ 3946865 h 6419399"/>
                <a:gd name="connsiteX2" fmla="*/ 7219667 w 7893730"/>
                <a:gd name="connsiteY2" fmla="*/ 6153595 h 6419399"/>
                <a:gd name="connsiteX3" fmla="*/ 7020902 w 7893730"/>
                <a:gd name="connsiteY3" fmla="*/ 6419399 h 6419399"/>
                <a:gd name="connsiteX4" fmla="*/ 872828 w 7893730"/>
                <a:gd name="connsiteY4" fmla="*/ 6419399 h 6419399"/>
                <a:gd name="connsiteX5" fmla="*/ 674063 w 7893730"/>
                <a:gd name="connsiteY5" fmla="*/ 6153595 h 6419399"/>
                <a:gd name="connsiteX6" fmla="*/ 0 w 7893730"/>
                <a:gd name="connsiteY6" fmla="*/ 3946865 h 6419399"/>
                <a:gd name="connsiteX7" fmla="*/ 3946865 w 7893730"/>
                <a:gd name="connsiteY7" fmla="*/ 0 h 64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3730" h="6419399">
                  <a:moveTo>
                    <a:pt x="3946865" y="0"/>
                  </a:moveTo>
                  <a:cubicBezTo>
                    <a:pt x="6126658" y="0"/>
                    <a:pt x="7893730" y="1767072"/>
                    <a:pt x="7893730" y="3946865"/>
                  </a:cubicBezTo>
                  <a:cubicBezTo>
                    <a:pt x="7893730" y="4764288"/>
                    <a:pt x="7645236" y="5523671"/>
                    <a:pt x="7219667" y="6153595"/>
                  </a:cubicBezTo>
                  <a:lnTo>
                    <a:pt x="7020902" y="6419399"/>
                  </a:lnTo>
                  <a:lnTo>
                    <a:pt x="872828" y="6419399"/>
                  </a:lnTo>
                  <a:lnTo>
                    <a:pt x="674063" y="6153595"/>
                  </a:lnTo>
                  <a:cubicBezTo>
                    <a:pt x="248495" y="5523671"/>
                    <a:pt x="0" y="4764288"/>
                    <a:pt x="0" y="3946865"/>
                  </a:cubicBezTo>
                  <a:cubicBezTo>
                    <a:pt x="0" y="1767072"/>
                    <a:pt x="1767072" y="0"/>
                    <a:pt x="39468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4130455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1 bi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7DB67D-5484-08DF-94A0-30223EDE52D1}"/>
              </a:ext>
            </a:extLst>
          </p:cNvPr>
          <p:cNvGrpSpPr/>
          <p:nvPr userDrawn="1"/>
        </p:nvGrpSpPr>
        <p:grpSpPr>
          <a:xfrm>
            <a:off x="325547" y="0"/>
            <a:ext cx="11540907" cy="6858001"/>
            <a:chOff x="325547" y="0"/>
            <a:chExt cx="11540907" cy="6858001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42D5FC9-F5B3-8368-C669-F2B33F1C506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9151933" y="4387428"/>
              <a:ext cx="2714521" cy="2470572"/>
            </a:xfrm>
            <a:custGeom>
              <a:avLst/>
              <a:gdLst>
                <a:gd name="connsiteX0" fmla="*/ 875540 w 2714521"/>
                <a:gd name="connsiteY0" fmla="*/ 0 h 2470572"/>
                <a:gd name="connsiteX1" fmla="*/ 2714521 w 2714521"/>
                <a:gd name="connsiteY1" fmla="*/ 0 h 2470572"/>
                <a:gd name="connsiteX2" fmla="*/ 2707062 w 2714521"/>
                <a:gd name="connsiteY2" fmla="*/ 294989 h 2470572"/>
                <a:gd name="connsiteX3" fmla="*/ 2231577 w 2714521"/>
                <a:gd name="connsiteY3" fmla="*/ 2312728 h 2470572"/>
                <a:gd name="connsiteX4" fmla="*/ 2153881 w 2714521"/>
                <a:gd name="connsiteY4" fmla="*/ 2470572 h 2470572"/>
                <a:gd name="connsiteX5" fmla="*/ 0 w 2714521"/>
                <a:gd name="connsiteY5" fmla="*/ 2470572 h 2470572"/>
                <a:gd name="connsiteX6" fmla="*/ 11807 w 2714521"/>
                <a:gd name="connsiteY6" fmla="*/ 2457102 h 2470572"/>
                <a:gd name="connsiteX7" fmla="*/ 870473 w 2714521"/>
                <a:gd name="connsiteY7" fmla="*/ 200356 h 24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521" h="2470572">
                  <a:moveTo>
                    <a:pt x="875540" y="0"/>
                  </a:moveTo>
                  <a:lnTo>
                    <a:pt x="2714521" y="0"/>
                  </a:lnTo>
                  <a:lnTo>
                    <a:pt x="2707062" y="294989"/>
                  </a:lnTo>
                  <a:cubicBezTo>
                    <a:pt x="2670838" y="1009592"/>
                    <a:pt x="2504617" y="1689897"/>
                    <a:pt x="2231577" y="2312728"/>
                  </a:cubicBezTo>
                  <a:lnTo>
                    <a:pt x="2153881" y="2470572"/>
                  </a:lnTo>
                  <a:lnTo>
                    <a:pt x="0" y="2470572"/>
                  </a:lnTo>
                  <a:lnTo>
                    <a:pt x="11807" y="2457102"/>
                  </a:lnTo>
                  <a:cubicBezTo>
                    <a:pt x="512852" y="1832836"/>
                    <a:pt x="827284" y="1052378"/>
                    <a:pt x="870473" y="2003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9EECA"/>
                </a:gs>
                <a:gs pos="90000">
                  <a:srgbClr val="BAF4D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2B8318-3AF5-21FB-6224-BDE0F3038D38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312796" y="0"/>
              <a:ext cx="9566366" cy="6858000"/>
            </a:xfrm>
            <a:custGeom>
              <a:avLst/>
              <a:gdLst>
                <a:gd name="connsiteX0" fmla="*/ 2873062 w 9566366"/>
                <a:gd name="connsiteY0" fmla="*/ 0 h 6858000"/>
                <a:gd name="connsiteX1" fmla="*/ 6693305 w 9566366"/>
                <a:gd name="connsiteY1" fmla="*/ 0 h 6858000"/>
                <a:gd name="connsiteX2" fmla="*/ 6856891 w 9566366"/>
                <a:gd name="connsiteY2" fmla="*/ 73956 h 6858000"/>
                <a:gd name="connsiteX3" fmla="*/ 9566366 w 9566366"/>
                <a:gd name="connsiteY3" fmla="*/ 4385465 h 6858000"/>
                <a:gd name="connsiteX4" fmla="*/ 8989062 w 9566366"/>
                <a:gd name="connsiteY4" fmla="*/ 6665415 h 6858000"/>
                <a:gd name="connsiteX5" fmla="*/ 8876777 w 9566366"/>
                <a:gd name="connsiteY5" fmla="*/ 6858000 h 6858000"/>
                <a:gd name="connsiteX6" fmla="*/ 7838109 w 9566366"/>
                <a:gd name="connsiteY6" fmla="*/ 6858000 h 6858000"/>
                <a:gd name="connsiteX7" fmla="*/ 8043280 w 9566366"/>
                <a:gd name="connsiteY7" fmla="*/ 6583629 h 6858000"/>
                <a:gd name="connsiteX8" fmla="*/ 8714726 w 9566366"/>
                <a:gd name="connsiteY8" fmla="*/ 4385465 h 6858000"/>
                <a:gd name="connsiteX9" fmla="*/ 4783183 w 9566366"/>
                <a:gd name="connsiteY9" fmla="*/ 453922 h 6858000"/>
                <a:gd name="connsiteX10" fmla="*/ 851640 w 9566366"/>
                <a:gd name="connsiteY10" fmla="*/ 4385465 h 6858000"/>
                <a:gd name="connsiteX11" fmla="*/ 1523086 w 9566366"/>
                <a:gd name="connsiteY11" fmla="*/ 6583629 h 6858000"/>
                <a:gd name="connsiteX12" fmla="*/ 1728257 w 9566366"/>
                <a:gd name="connsiteY12" fmla="*/ 6858000 h 6858000"/>
                <a:gd name="connsiteX13" fmla="*/ 689591 w 9566366"/>
                <a:gd name="connsiteY13" fmla="*/ 6858000 h 6858000"/>
                <a:gd name="connsiteX14" fmla="*/ 577305 w 9566366"/>
                <a:gd name="connsiteY14" fmla="*/ 6665415 h 6858000"/>
                <a:gd name="connsiteX15" fmla="*/ 0 w 9566366"/>
                <a:gd name="connsiteY15" fmla="*/ 4385465 h 6858000"/>
                <a:gd name="connsiteX16" fmla="*/ 2709475 w 9566366"/>
                <a:gd name="connsiteY16" fmla="*/ 7395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6366" h="6858000">
                  <a:moveTo>
                    <a:pt x="2873062" y="0"/>
                  </a:moveTo>
                  <a:lnTo>
                    <a:pt x="6693305" y="0"/>
                  </a:lnTo>
                  <a:lnTo>
                    <a:pt x="6856891" y="73956"/>
                  </a:lnTo>
                  <a:cubicBezTo>
                    <a:pt x="8460062" y="846443"/>
                    <a:pt x="9566366" y="2486758"/>
                    <a:pt x="9566366" y="4385465"/>
                  </a:cubicBezTo>
                  <a:cubicBezTo>
                    <a:pt x="9566366" y="5210990"/>
                    <a:pt x="9357235" y="5987670"/>
                    <a:pt x="8989062" y="6665415"/>
                  </a:cubicBezTo>
                  <a:lnTo>
                    <a:pt x="8876777" y="6858000"/>
                  </a:lnTo>
                  <a:lnTo>
                    <a:pt x="7838109" y="6858000"/>
                  </a:lnTo>
                  <a:lnTo>
                    <a:pt x="8043280" y="6583629"/>
                  </a:lnTo>
                  <a:cubicBezTo>
                    <a:pt x="8467196" y="5956150"/>
                    <a:pt x="8714726" y="5199715"/>
                    <a:pt x="8714726" y="4385465"/>
                  </a:cubicBezTo>
                  <a:cubicBezTo>
                    <a:pt x="8714726" y="2214134"/>
                    <a:pt x="6954515" y="453922"/>
                    <a:pt x="4783183" y="453922"/>
                  </a:cubicBezTo>
                  <a:cubicBezTo>
                    <a:pt x="2611852" y="453922"/>
                    <a:pt x="851640" y="2214134"/>
                    <a:pt x="851640" y="4385465"/>
                  </a:cubicBezTo>
                  <a:cubicBezTo>
                    <a:pt x="851640" y="5199715"/>
                    <a:pt x="1099170" y="5956150"/>
                    <a:pt x="1523086" y="6583629"/>
                  </a:cubicBezTo>
                  <a:lnTo>
                    <a:pt x="1728257" y="6858000"/>
                  </a:lnTo>
                  <a:lnTo>
                    <a:pt x="689591" y="6858000"/>
                  </a:lnTo>
                  <a:lnTo>
                    <a:pt x="577305" y="6665415"/>
                  </a:lnTo>
                  <a:cubicBezTo>
                    <a:pt x="209132" y="5987670"/>
                    <a:pt x="0" y="5210990"/>
                    <a:pt x="0" y="4385465"/>
                  </a:cubicBezTo>
                  <a:cubicBezTo>
                    <a:pt x="0" y="2486758"/>
                    <a:pt x="1106304" y="846443"/>
                    <a:pt x="2709475" y="73956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FA94233-5AF6-5EFA-4739-F64046283A4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25547" y="0"/>
              <a:ext cx="5768470" cy="4383506"/>
            </a:xfrm>
            <a:custGeom>
              <a:avLst/>
              <a:gdLst>
                <a:gd name="connsiteX0" fmla="*/ 2022476 w 5768470"/>
                <a:gd name="connsiteY0" fmla="*/ 0 h 4383506"/>
                <a:gd name="connsiteX1" fmla="*/ 5768470 w 5768470"/>
                <a:gd name="connsiteY1" fmla="*/ 0 h 4383506"/>
                <a:gd name="connsiteX2" fmla="*/ 5768470 w 5768470"/>
                <a:gd name="connsiteY2" fmla="*/ 454024 h 4383506"/>
                <a:gd name="connsiteX3" fmla="*/ 5368455 w 5768470"/>
                <a:gd name="connsiteY3" fmla="*/ 474222 h 4383506"/>
                <a:gd name="connsiteX4" fmla="*/ 1856747 w 5768470"/>
                <a:gd name="connsiteY4" fmla="*/ 4008295 h 4383506"/>
                <a:gd name="connsiteX5" fmla="*/ 1838981 w 5768470"/>
                <a:gd name="connsiteY5" fmla="*/ 4383506 h 4383506"/>
                <a:gd name="connsiteX6" fmla="*/ 0 w 5768470"/>
                <a:gd name="connsiteY6" fmla="*/ 4383506 h 4383506"/>
                <a:gd name="connsiteX7" fmla="*/ 26118 w 5768470"/>
                <a:gd name="connsiteY7" fmla="*/ 3831872 h 4383506"/>
                <a:gd name="connsiteX8" fmla="*/ 1943194 w 5768470"/>
                <a:gd name="connsiteY8" fmla="*/ 66678 h 438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8470" h="4383506">
                  <a:moveTo>
                    <a:pt x="2022476" y="0"/>
                  </a:moveTo>
                  <a:lnTo>
                    <a:pt x="5768470" y="0"/>
                  </a:lnTo>
                  <a:lnTo>
                    <a:pt x="5768470" y="454024"/>
                  </a:lnTo>
                  <a:lnTo>
                    <a:pt x="5368455" y="474222"/>
                  </a:lnTo>
                  <a:cubicBezTo>
                    <a:pt x="3509856" y="662973"/>
                    <a:pt x="2033972" y="2146311"/>
                    <a:pt x="1856747" y="4008295"/>
                  </a:cubicBezTo>
                  <a:lnTo>
                    <a:pt x="1838981" y="4383506"/>
                  </a:lnTo>
                  <a:lnTo>
                    <a:pt x="0" y="4383506"/>
                  </a:lnTo>
                  <a:lnTo>
                    <a:pt x="26118" y="3831872"/>
                  </a:lnTo>
                  <a:cubicBezTo>
                    <a:pt x="168374" y="2337303"/>
                    <a:pt x="880692" y="1008945"/>
                    <a:pt x="1943194" y="66678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F9EECA"/>
                </a:gs>
                <a:gs pos="100000">
                  <a:srgbClr val="BAF4D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38A2BD-CBC3-E57F-E45A-CD7CFB61BBB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149114" y="438602"/>
              <a:ext cx="7893730" cy="6419399"/>
            </a:xfrm>
            <a:custGeom>
              <a:avLst/>
              <a:gdLst>
                <a:gd name="connsiteX0" fmla="*/ 3946865 w 7893730"/>
                <a:gd name="connsiteY0" fmla="*/ 0 h 6419399"/>
                <a:gd name="connsiteX1" fmla="*/ 7893730 w 7893730"/>
                <a:gd name="connsiteY1" fmla="*/ 3946865 h 6419399"/>
                <a:gd name="connsiteX2" fmla="*/ 7219667 w 7893730"/>
                <a:gd name="connsiteY2" fmla="*/ 6153595 h 6419399"/>
                <a:gd name="connsiteX3" fmla="*/ 7020902 w 7893730"/>
                <a:gd name="connsiteY3" fmla="*/ 6419399 h 6419399"/>
                <a:gd name="connsiteX4" fmla="*/ 872828 w 7893730"/>
                <a:gd name="connsiteY4" fmla="*/ 6419399 h 6419399"/>
                <a:gd name="connsiteX5" fmla="*/ 674063 w 7893730"/>
                <a:gd name="connsiteY5" fmla="*/ 6153595 h 6419399"/>
                <a:gd name="connsiteX6" fmla="*/ 0 w 7893730"/>
                <a:gd name="connsiteY6" fmla="*/ 3946865 h 6419399"/>
                <a:gd name="connsiteX7" fmla="*/ 3946865 w 7893730"/>
                <a:gd name="connsiteY7" fmla="*/ 0 h 64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3730" h="6419399">
                  <a:moveTo>
                    <a:pt x="3946865" y="0"/>
                  </a:moveTo>
                  <a:cubicBezTo>
                    <a:pt x="6126658" y="0"/>
                    <a:pt x="7893730" y="1767072"/>
                    <a:pt x="7893730" y="3946865"/>
                  </a:cubicBezTo>
                  <a:cubicBezTo>
                    <a:pt x="7893730" y="4764288"/>
                    <a:pt x="7645236" y="5523671"/>
                    <a:pt x="7219667" y="6153595"/>
                  </a:cubicBezTo>
                  <a:lnTo>
                    <a:pt x="7020902" y="6419399"/>
                  </a:lnTo>
                  <a:lnTo>
                    <a:pt x="872828" y="6419399"/>
                  </a:lnTo>
                  <a:lnTo>
                    <a:pt x="674063" y="6153595"/>
                  </a:lnTo>
                  <a:cubicBezTo>
                    <a:pt x="248495" y="5523671"/>
                    <a:pt x="0" y="4764288"/>
                    <a:pt x="0" y="3946865"/>
                  </a:cubicBezTo>
                  <a:cubicBezTo>
                    <a:pt x="0" y="1767072"/>
                    <a:pt x="1767072" y="0"/>
                    <a:pt x="39468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0240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1 bi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7DB67D-5484-08DF-94A0-30223EDE52D1}"/>
              </a:ext>
            </a:extLst>
          </p:cNvPr>
          <p:cNvGrpSpPr/>
          <p:nvPr userDrawn="1"/>
        </p:nvGrpSpPr>
        <p:grpSpPr>
          <a:xfrm>
            <a:off x="325547" y="0"/>
            <a:ext cx="11540907" cy="6858001"/>
            <a:chOff x="325547" y="0"/>
            <a:chExt cx="11540907" cy="6858001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42D5FC9-F5B3-8368-C669-F2B33F1C506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9151933" y="4387428"/>
              <a:ext cx="2714521" cy="2470572"/>
            </a:xfrm>
            <a:custGeom>
              <a:avLst/>
              <a:gdLst>
                <a:gd name="connsiteX0" fmla="*/ 875540 w 2714521"/>
                <a:gd name="connsiteY0" fmla="*/ 0 h 2470572"/>
                <a:gd name="connsiteX1" fmla="*/ 2714521 w 2714521"/>
                <a:gd name="connsiteY1" fmla="*/ 0 h 2470572"/>
                <a:gd name="connsiteX2" fmla="*/ 2707062 w 2714521"/>
                <a:gd name="connsiteY2" fmla="*/ 294989 h 2470572"/>
                <a:gd name="connsiteX3" fmla="*/ 2231577 w 2714521"/>
                <a:gd name="connsiteY3" fmla="*/ 2312728 h 2470572"/>
                <a:gd name="connsiteX4" fmla="*/ 2153881 w 2714521"/>
                <a:gd name="connsiteY4" fmla="*/ 2470572 h 2470572"/>
                <a:gd name="connsiteX5" fmla="*/ 0 w 2714521"/>
                <a:gd name="connsiteY5" fmla="*/ 2470572 h 2470572"/>
                <a:gd name="connsiteX6" fmla="*/ 11807 w 2714521"/>
                <a:gd name="connsiteY6" fmla="*/ 2457102 h 2470572"/>
                <a:gd name="connsiteX7" fmla="*/ 870473 w 2714521"/>
                <a:gd name="connsiteY7" fmla="*/ 200356 h 24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521" h="2470572">
                  <a:moveTo>
                    <a:pt x="875540" y="0"/>
                  </a:moveTo>
                  <a:lnTo>
                    <a:pt x="2714521" y="0"/>
                  </a:lnTo>
                  <a:lnTo>
                    <a:pt x="2707062" y="294989"/>
                  </a:lnTo>
                  <a:cubicBezTo>
                    <a:pt x="2670838" y="1009592"/>
                    <a:pt x="2504617" y="1689897"/>
                    <a:pt x="2231577" y="2312728"/>
                  </a:cubicBezTo>
                  <a:lnTo>
                    <a:pt x="2153881" y="2470572"/>
                  </a:lnTo>
                  <a:lnTo>
                    <a:pt x="0" y="2470572"/>
                  </a:lnTo>
                  <a:lnTo>
                    <a:pt x="11807" y="2457102"/>
                  </a:lnTo>
                  <a:cubicBezTo>
                    <a:pt x="512852" y="1832836"/>
                    <a:pt x="827284" y="1052378"/>
                    <a:pt x="870473" y="2003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9EECA"/>
                </a:gs>
                <a:gs pos="90000">
                  <a:srgbClr val="BAF4D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2B8318-3AF5-21FB-6224-BDE0F3038D38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312796" y="0"/>
              <a:ext cx="9566366" cy="6858000"/>
            </a:xfrm>
            <a:custGeom>
              <a:avLst/>
              <a:gdLst>
                <a:gd name="connsiteX0" fmla="*/ 2873062 w 9566366"/>
                <a:gd name="connsiteY0" fmla="*/ 0 h 6858000"/>
                <a:gd name="connsiteX1" fmla="*/ 6693305 w 9566366"/>
                <a:gd name="connsiteY1" fmla="*/ 0 h 6858000"/>
                <a:gd name="connsiteX2" fmla="*/ 6856891 w 9566366"/>
                <a:gd name="connsiteY2" fmla="*/ 73956 h 6858000"/>
                <a:gd name="connsiteX3" fmla="*/ 9566366 w 9566366"/>
                <a:gd name="connsiteY3" fmla="*/ 4385465 h 6858000"/>
                <a:gd name="connsiteX4" fmla="*/ 8989062 w 9566366"/>
                <a:gd name="connsiteY4" fmla="*/ 6665415 h 6858000"/>
                <a:gd name="connsiteX5" fmla="*/ 8876777 w 9566366"/>
                <a:gd name="connsiteY5" fmla="*/ 6858000 h 6858000"/>
                <a:gd name="connsiteX6" fmla="*/ 7838109 w 9566366"/>
                <a:gd name="connsiteY6" fmla="*/ 6858000 h 6858000"/>
                <a:gd name="connsiteX7" fmla="*/ 8043280 w 9566366"/>
                <a:gd name="connsiteY7" fmla="*/ 6583629 h 6858000"/>
                <a:gd name="connsiteX8" fmla="*/ 8714726 w 9566366"/>
                <a:gd name="connsiteY8" fmla="*/ 4385465 h 6858000"/>
                <a:gd name="connsiteX9" fmla="*/ 4783183 w 9566366"/>
                <a:gd name="connsiteY9" fmla="*/ 453922 h 6858000"/>
                <a:gd name="connsiteX10" fmla="*/ 851640 w 9566366"/>
                <a:gd name="connsiteY10" fmla="*/ 4385465 h 6858000"/>
                <a:gd name="connsiteX11" fmla="*/ 1523086 w 9566366"/>
                <a:gd name="connsiteY11" fmla="*/ 6583629 h 6858000"/>
                <a:gd name="connsiteX12" fmla="*/ 1728257 w 9566366"/>
                <a:gd name="connsiteY12" fmla="*/ 6858000 h 6858000"/>
                <a:gd name="connsiteX13" fmla="*/ 689591 w 9566366"/>
                <a:gd name="connsiteY13" fmla="*/ 6858000 h 6858000"/>
                <a:gd name="connsiteX14" fmla="*/ 577305 w 9566366"/>
                <a:gd name="connsiteY14" fmla="*/ 6665415 h 6858000"/>
                <a:gd name="connsiteX15" fmla="*/ 0 w 9566366"/>
                <a:gd name="connsiteY15" fmla="*/ 4385465 h 6858000"/>
                <a:gd name="connsiteX16" fmla="*/ 2709475 w 9566366"/>
                <a:gd name="connsiteY16" fmla="*/ 7395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6366" h="6858000">
                  <a:moveTo>
                    <a:pt x="2873062" y="0"/>
                  </a:moveTo>
                  <a:lnTo>
                    <a:pt x="6693305" y="0"/>
                  </a:lnTo>
                  <a:lnTo>
                    <a:pt x="6856891" y="73956"/>
                  </a:lnTo>
                  <a:cubicBezTo>
                    <a:pt x="8460062" y="846443"/>
                    <a:pt x="9566366" y="2486758"/>
                    <a:pt x="9566366" y="4385465"/>
                  </a:cubicBezTo>
                  <a:cubicBezTo>
                    <a:pt x="9566366" y="5210990"/>
                    <a:pt x="9357235" y="5987670"/>
                    <a:pt x="8989062" y="6665415"/>
                  </a:cubicBezTo>
                  <a:lnTo>
                    <a:pt x="8876777" y="6858000"/>
                  </a:lnTo>
                  <a:lnTo>
                    <a:pt x="7838109" y="6858000"/>
                  </a:lnTo>
                  <a:lnTo>
                    <a:pt x="8043280" y="6583629"/>
                  </a:lnTo>
                  <a:cubicBezTo>
                    <a:pt x="8467196" y="5956150"/>
                    <a:pt x="8714726" y="5199715"/>
                    <a:pt x="8714726" y="4385465"/>
                  </a:cubicBezTo>
                  <a:cubicBezTo>
                    <a:pt x="8714726" y="2214134"/>
                    <a:pt x="6954515" y="453922"/>
                    <a:pt x="4783183" y="453922"/>
                  </a:cubicBezTo>
                  <a:cubicBezTo>
                    <a:pt x="2611852" y="453922"/>
                    <a:pt x="851640" y="2214134"/>
                    <a:pt x="851640" y="4385465"/>
                  </a:cubicBezTo>
                  <a:cubicBezTo>
                    <a:pt x="851640" y="5199715"/>
                    <a:pt x="1099170" y="5956150"/>
                    <a:pt x="1523086" y="6583629"/>
                  </a:cubicBezTo>
                  <a:lnTo>
                    <a:pt x="1728257" y="6858000"/>
                  </a:lnTo>
                  <a:lnTo>
                    <a:pt x="689591" y="6858000"/>
                  </a:lnTo>
                  <a:lnTo>
                    <a:pt x="577305" y="6665415"/>
                  </a:lnTo>
                  <a:cubicBezTo>
                    <a:pt x="209132" y="5987670"/>
                    <a:pt x="0" y="5210990"/>
                    <a:pt x="0" y="4385465"/>
                  </a:cubicBezTo>
                  <a:cubicBezTo>
                    <a:pt x="0" y="2486758"/>
                    <a:pt x="1106304" y="846443"/>
                    <a:pt x="2709475" y="73956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FA94233-5AF6-5EFA-4739-F64046283A4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25547" y="0"/>
              <a:ext cx="5768470" cy="4383506"/>
            </a:xfrm>
            <a:custGeom>
              <a:avLst/>
              <a:gdLst>
                <a:gd name="connsiteX0" fmla="*/ 2022476 w 5768470"/>
                <a:gd name="connsiteY0" fmla="*/ 0 h 4383506"/>
                <a:gd name="connsiteX1" fmla="*/ 5768470 w 5768470"/>
                <a:gd name="connsiteY1" fmla="*/ 0 h 4383506"/>
                <a:gd name="connsiteX2" fmla="*/ 5768470 w 5768470"/>
                <a:gd name="connsiteY2" fmla="*/ 454024 h 4383506"/>
                <a:gd name="connsiteX3" fmla="*/ 5368455 w 5768470"/>
                <a:gd name="connsiteY3" fmla="*/ 474222 h 4383506"/>
                <a:gd name="connsiteX4" fmla="*/ 1856747 w 5768470"/>
                <a:gd name="connsiteY4" fmla="*/ 4008295 h 4383506"/>
                <a:gd name="connsiteX5" fmla="*/ 1838981 w 5768470"/>
                <a:gd name="connsiteY5" fmla="*/ 4383506 h 4383506"/>
                <a:gd name="connsiteX6" fmla="*/ 0 w 5768470"/>
                <a:gd name="connsiteY6" fmla="*/ 4383506 h 4383506"/>
                <a:gd name="connsiteX7" fmla="*/ 26118 w 5768470"/>
                <a:gd name="connsiteY7" fmla="*/ 3831872 h 4383506"/>
                <a:gd name="connsiteX8" fmla="*/ 1943194 w 5768470"/>
                <a:gd name="connsiteY8" fmla="*/ 66678 h 438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8470" h="4383506">
                  <a:moveTo>
                    <a:pt x="2022476" y="0"/>
                  </a:moveTo>
                  <a:lnTo>
                    <a:pt x="5768470" y="0"/>
                  </a:lnTo>
                  <a:lnTo>
                    <a:pt x="5768470" y="454024"/>
                  </a:lnTo>
                  <a:lnTo>
                    <a:pt x="5368455" y="474222"/>
                  </a:lnTo>
                  <a:cubicBezTo>
                    <a:pt x="3509856" y="662973"/>
                    <a:pt x="2033972" y="2146311"/>
                    <a:pt x="1856747" y="4008295"/>
                  </a:cubicBezTo>
                  <a:lnTo>
                    <a:pt x="1838981" y="4383506"/>
                  </a:lnTo>
                  <a:lnTo>
                    <a:pt x="0" y="4383506"/>
                  </a:lnTo>
                  <a:lnTo>
                    <a:pt x="26118" y="3831872"/>
                  </a:lnTo>
                  <a:cubicBezTo>
                    <a:pt x="168374" y="2337303"/>
                    <a:pt x="880692" y="1008945"/>
                    <a:pt x="1943194" y="66678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F9EECA"/>
                </a:gs>
                <a:gs pos="100000">
                  <a:srgbClr val="BAF4D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38A2BD-CBC3-E57F-E45A-CD7CFB61BBB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149114" y="438602"/>
              <a:ext cx="7893730" cy="6419399"/>
            </a:xfrm>
            <a:custGeom>
              <a:avLst/>
              <a:gdLst>
                <a:gd name="connsiteX0" fmla="*/ 3946865 w 7893730"/>
                <a:gd name="connsiteY0" fmla="*/ 0 h 6419399"/>
                <a:gd name="connsiteX1" fmla="*/ 7893730 w 7893730"/>
                <a:gd name="connsiteY1" fmla="*/ 3946865 h 6419399"/>
                <a:gd name="connsiteX2" fmla="*/ 7219667 w 7893730"/>
                <a:gd name="connsiteY2" fmla="*/ 6153595 h 6419399"/>
                <a:gd name="connsiteX3" fmla="*/ 7020902 w 7893730"/>
                <a:gd name="connsiteY3" fmla="*/ 6419399 h 6419399"/>
                <a:gd name="connsiteX4" fmla="*/ 872828 w 7893730"/>
                <a:gd name="connsiteY4" fmla="*/ 6419399 h 6419399"/>
                <a:gd name="connsiteX5" fmla="*/ 674063 w 7893730"/>
                <a:gd name="connsiteY5" fmla="*/ 6153595 h 6419399"/>
                <a:gd name="connsiteX6" fmla="*/ 0 w 7893730"/>
                <a:gd name="connsiteY6" fmla="*/ 3946865 h 6419399"/>
                <a:gd name="connsiteX7" fmla="*/ 3946865 w 7893730"/>
                <a:gd name="connsiteY7" fmla="*/ 0 h 64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3730" h="6419399">
                  <a:moveTo>
                    <a:pt x="3946865" y="0"/>
                  </a:moveTo>
                  <a:cubicBezTo>
                    <a:pt x="6126658" y="0"/>
                    <a:pt x="7893730" y="1767072"/>
                    <a:pt x="7893730" y="3946865"/>
                  </a:cubicBezTo>
                  <a:cubicBezTo>
                    <a:pt x="7893730" y="4764288"/>
                    <a:pt x="7645236" y="5523671"/>
                    <a:pt x="7219667" y="6153595"/>
                  </a:cubicBezTo>
                  <a:lnTo>
                    <a:pt x="7020902" y="6419399"/>
                  </a:lnTo>
                  <a:lnTo>
                    <a:pt x="872828" y="6419399"/>
                  </a:lnTo>
                  <a:lnTo>
                    <a:pt x="674063" y="6153595"/>
                  </a:lnTo>
                  <a:cubicBezTo>
                    <a:pt x="248495" y="5523671"/>
                    <a:pt x="0" y="4764288"/>
                    <a:pt x="0" y="3946865"/>
                  </a:cubicBezTo>
                  <a:cubicBezTo>
                    <a:pt x="0" y="1767072"/>
                    <a:pt x="1767072" y="0"/>
                    <a:pt x="39468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24564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6F5FA215-987B-DC0E-383E-C8CDC4BB358B}"/>
              </a:ext>
            </a:extLst>
          </p:cNvPr>
          <p:cNvGrpSpPr/>
          <p:nvPr userDrawn="1"/>
        </p:nvGrpSpPr>
        <p:grpSpPr bwMode="gray">
          <a:xfrm>
            <a:off x="1617084" y="-936"/>
            <a:ext cx="8903264" cy="6858937"/>
            <a:chOff x="1617084" y="-936"/>
            <a:chExt cx="8903264" cy="6858937"/>
          </a:xfrm>
        </p:grpSpPr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D2BE6DF3-B6AA-FDBF-E0CD-0683AF8B9C7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6070212" y="3691514"/>
              <a:ext cx="4450136" cy="3166487"/>
            </a:xfrm>
            <a:custGeom>
              <a:avLst/>
              <a:gdLst>
                <a:gd name="connsiteX0" fmla="*/ 3031449 w 4450136"/>
                <a:gd name="connsiteY0" fmla="*/ 0 h 3166487"/>
                <a:gd name="connsiteX1" fmla="*/ 4450136 w 4450136"/>
                <a:gd name="connsiteY1" fmla="*/ 0 h 3166487"/>
                <a:gd name="connsiteX2" fmla="*/ 4444382 w 4450136"/>
                <a:gd name="connsiteY2" fmla="*/ 227570 h 3166487"/>
                <a:gd name="connsiteX3" fmla="*/ 3216313 w 4450136"/>
                <a:gd name="connsiteY3" fmla="*/ 3074714 h 3166487"/>
                <a:gd name="connsiteX4" fmla="*/ 3120610 w 4450136"/>
                <a:gd name="connsiteY4" fmla="*/ 3166487 h 3166487"/>
                <a:gd name="connsiteX5" fmla="*/ 0 w 4450136"/>
                <a:gd name="connsiteY5" fmla="*/ 3166487 h 3166487"/>
                <a:gd name="connsiteX6" fmla="*/ 0 w 4450136"/>
                <a:gd name="connsiteY6" fmla="*/ 3031413 h 3166487"/>
                <a:gd name="connsiteX7" fmla="*/ 299031 w 4450136"/>
                <a:gd name="connsiteY7" fmla="*/ 3016784 h 3166487"/>
                <a:gd name="connsiteX8" fmla="*/ 3027540 w 4450136"/>
                <a:gd name="connsiteY8" fmla="*/ 154565 h 316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36" h="3166487">
                  <a:moveTo>
                    <a:pt x="3031449" y="0"/>
                  </a:moveTo>
                  <a:lnTo>
                    <a:pt x="4450136" y="0"/>
                  </a:lnTo>
                  <a:lnTo>
                    <a:pt x="4444382" y="227570"/>
                  </a:lnTo>
                  <a:cubicBezTo>
                    <a:pt x="4388492" y="1330135"/>
                    <a:pt x="3931456" y="2326863"/>
                    <a:pt x="3216313" y="3074714"/>
                  </a:cubicBezTo>
                  <a:lnTo>
                    <a:pt x="3120610" y="3166487"/>
                  </a:lnTo>
                  <a:lnTo>
                    <a:pt x="0" y="3166487"/>
                  </a:lnTo>
                  <a:lnTo>
                    <a:pt x="0" y="3031413"/>
                  </a:lnTo>
                  <a:lnTo>
                    <a:pt x="299031" y="3016784"/>
                  </a:lnTo>
                  <a:cubicBezTo>
                    <a:pt x="1781998" y="2870908"/>
                    <a:pt x="2951384" y="1656952"/>
                    <a:pt x="3027540" y="1545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BDF9"/>
                </a:gs>
                <a:gs pos="90000">
                  <a:srgbClr val="96BBF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50275821-87A1-BC8B-CCDF-F8F968EDA18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378700" y="0"/>
              <a:ext cx="7380000" cy="6858000"/>
            </a:xfrm>
            <a:custGeom>
              <a:avLst/>
              <a:gdLst>
                <a:gd name="connsiteX0" fmla="*/ 3690000 w 7380000"/>
                <a:gd name="connsiteY0" fmla="*/ 657000 h 6858000"/>
                <a:gd name="connsiteX1" fmla="*/ 657000 w 7380000"/>
                <a:gd name="connsiteY1" fmla="*/ 3690000 h 6858000"/>
                <a:gd name="connsiteX2" fmla="*/ 3690000 w 7380000"/>
                <a:gd name="connsiteY2" fmla="*/ 6723000 h 6858000"/>
                <a:gd name="connsiteX3" fmla="*/ 6723000 w 7380000"/>
                <a:gd name="connsiteY3" fmla="*/ 3690000 h 6858000"/>
                <a:gd name="connsiteX4" fmla="*/ 3690000 w 7380000"/>
                <a:gd name="connsiteY4" fmla="*/ 657000 h 6858000"/>
                <a:gd name="connsiteX5" fmla="*/ 3690000 w 7380000"/>
                <a:gd name="connsiteY5" fmla="*/ 0 h 6858000"/>
                <a:gd name="connsiteX6" fmla="*/ 7380000 w 7380000"/>
                <a:gd name="connsiteY6" fmla="*/ 3690000 h 6858000"/>
                <a:gd name="connsiteX7" fmla="*/ 5753115 w 7380000"/>
                <a:gd name="connsiteY7" fmla="*/ 6749806 h 6858000"/>
                <a:gd name="connsiteX8" fmla="*/ 5575022 w 7380000"/>
                <a:gd name="connsiteY8" fmla="*/ 6858000 h 6858000"/>
                <a:gd name="connsiteX9" fmla="*/ 1804979 w 7380000"/>
                <a:gd name="connsiteY9" fmla="*/ 6858000 h 6858000"/>
                <a:gd name="connsiteX10" fmla="*/ 1626886 w 7380000"/>
                <a:gd name="connsiteY10" fmla="*/ 6749806 h 6858000"/>
                <a:gd name="connsiteX11" fmla="*/ 0 w 7380000"/>
                <a:gd name="connsiteY11" fmla="*/ 3690000 h 6858000"/>
                <a:gd name="connsiteX12" fmla="*/ 3690000 w 7380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80000" h="6858000">
                  <a:moveTo>
                    <a:pt x="3690000" y="657000"/>
                  </a:moveTo>
                  <a:cubicBezTo>
                    <a:pt x="2014920" y="657000"/>
                    <a:pt x="657000" y="2014920"/>
                    <a:pt x="657000" y="3690000"/>
                  </a:cubicBezTo>
                  <a:cubicBezTo>
                    <a:pt x="657000" y="5365080"/>
                    <a:pt x="2014920" y="6723000"/>
                    <a:pt x="3690000" y="6723000"/>
                  </a:cubicBezTo>
                  <a:cubicBezTo>
                    <a:pt x="5365080" y="6723000"/>
                    <a:pt x="6723000" y="5365080"/>
                    <a:pt x="6723000" y="3690000"/>
                  </a:cubicBezTo>
                  <a:cubicBezTo>
                    <a:pt x="6723000" y="2014920"/>
                    <a:pt x="5365080" y="657000"/>
                    <a:pt x="3690000" y="657000"/>
                  </a:cubicBezTo>
                  <a:close/>
                  <a:moveTo>
                    <a:pt x="3690000" y="0"/>
                  </a:moveTo>
                  <a:cubicBezTo>
                    <a:pt x="5727931" y="0"/>
                    <a:pt x="7380000" y="1652069"/>
                    <a:pt x="7380000" y="3690000"/>
                  </a:cubicBezTo>
                  <a:cubicBezTo>
                    <a:pt x="7380000" y="4963707"/>
                    <a:pt x="6734661" y="6086687"/>
                    <a:pt x="5753115" y="6749806"/>
                  </a:cubicBezTo>
                  <a:lnTo>
                    <a:pt x="5575022" y="6858000"/>
                  </a:lnTo>
                  <a:lnTo>
                    <a:pt x="1804979" y="6858000"/>
                  </a:lnTo>
                  <a:lnTo>
                    <a:pt x="1626886" y="6749806"/>
                  </a:lnTo>
                  <a:cubicBezTo>
                    <a:pt x="645340" y="6086687"/>
                    <a:pt x="0" y="4963707"/>
                    <a:pt x="0" y="3690000"/>
                  </a:cubicBezTo>
                  <a:cubicBezTo>
                    <a:pt x="0" y="1652069"/>
                    <a:pt x="1652069" y="0"/>
                    <a:pt x="3690000" y="0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E180F5A1-6087-F34F-4BDA-12ABBC7C429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617084" y="-936"/>
              <a:ext cx="4450102" cy="3689424"/>
            </a:xfrm>
            <a:custGeom>
              <a:avLst/>
              <a:gdLst>
                <a:gd name="connsiteX0" fmla="*/ 1968161 w 4450102"/>
                <a:gd name="connsiteY0" fmla="*/ 0 h 3689424"/>
                <a:gd name="connsiteX1" fmla="*/ 4450102 w 4450102"/>
                <a:gd name="connsiteY1" fmla="*/ 0 h 3689424"/>
                <a:gd name="connsiteX2" fmla="*/ 4450102 w 4450102"/>
                <a:gd name="connsiteY2" fmla="*/ 658014 h 3689424"/>
                <a:gd name="connsiteX3" fmla="*/ 4141509 w 4450102"/>
                <a:gd name="connsiteY3" fmla="*/ 673596 h 3689424"/>
                <a:gd name="connsiteX4" fmla="*/ 1432392 w 4450102"/>
                <a:gd name="connsiteY4" fmla="*/ 3399966 h 3689424"/>
                <a:gd name="connsiteX5" fmla="*/ 1418687 w 4450102"/>
                <a:gd name="connsiteY5" fmla="*/ 3689424 h 3689424"/>
                <a:gd name="connsiteX6" fmla="*/ 0 w 4450102"/>
                <a:gd name="connsiteY6" fmla="*/ 3689424 h 3689424"/>
                <a:gd name="connsiteX7" fmla="*/ 20149 w 4450102"/>
                <a:gd name="connsiteY7" fmla="*/ 3263864 h 3689424"/>
                <a:gd name="connsiteX8" fmla="*/ 1866415 w 4450102"/>
                <a:gd name="connsiteY8" fmla="*/ 66391 h 368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02" h="3689424">
                  <a:moveTo>
                    <a:pt x="1968161" y="0"/>
                  </a:moveTo>
                  <a:lnTo>
                    <a:pt x="4450102" y="0"/>
                  </a:lnTo>
                  <a:lnTo>
                    <a:pt x="4450102" y="658014"/>
                  </a:lnTo>
                  <a:lnTo>
                    <a:pt x="4141509" y="673596"/>
                  </a:lnTo>
                  <a:cubicBezTo>
                    <a:pt x="2707688" y="819209"/>
                    <a:pt x="1569113" y="1963534"/>
                    <a:pt x="1432392" y="3399966"/>
                  </a:cubicBezTo>
                  <a:lnTo>
                    <a:pt x="1418687" y="3689424"/>
                  </a:lnTo>
                  <a:lnTo>
                    <a:pt x="0" y="3689424"/>
                  </a:lnTo>
                  <a:lnTo>
                    <a:pt x="20149" y="3263864"/>
                  </a:lnTo>
                  <a:cubicBezTo>
                    <a:pt x="145570" y="1946162"/>
                    <a:pt x="845393" y="795936"/>
                    <a:pt x="1866415" y="6639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E8BDF9"/>
                </a:gs>
                <a:gs pos="100000">
                  <a:srgbClr val="96B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04697066-7386-0D8B-09EB-C88BF8CA03C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023880" y="645180"/>
              <a:ext cx="6089640" cy="6089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4800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62420EA3-A8FF-417E-A13D-E97055D17C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033027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28A83555-311D-D3BC-2606-B1EFC2F6D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41946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6F5FA215-987B-DC0E-383E-C8CDC4BB358B}"/>
              </a:ext>
            </a:extLst>
          </p:cNvPr>
          <p:cNvGrpSpPr/>
          <p:nvPr userDrawn="1"/>
        </p:nvGrpSpPr>
        <p:grpSpPr bwMode="gray">
          <a:xfrm>
            <a:off x="1617084" y="-936"/>
            <a:ext cx="8903264" cy="6858937"/>
            <a:chOff x="1617084" y="-936"/>
            <a:chExt cx="8903264" cy="6858937"/>
          </a:xfrm>
        </p:grpSpPr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D2BE6DF3-B6AA-FDBF-E0CD-0683AF8B9C7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6070212" y="3691514"/>
              <a:ext cx="4450136" cy="3166487"/>
            </a:xfrm>
            <a:custGeom>
              <a:avLst/>
              <a:gdLst>
                <a:gd name="connsiteX0" fmla="*/ 3031449 w 4450136"/>
                <a:gd name="connsiteY0" fmla="*/ 0 h 3166487"/>
                <a:gd name="connsiteX1" fmla="*/ 4450136 w 4450136"/>
                <a:gd name="connsiteY1" fmla="*/ 0 h 3166487"/>
                <a:gd name="connsiteX2" fmla="*/ 4444382 w 4450136"/>
                <a:gd name="connsiteY2" fmla="*/ 227570 h 3166487"/>
                <a:gd name="connsiteX3" fmla="*/ 3216313 w 4450136"/>
                <a:gd name="connsiteY3" fmla="*/ 3074714 h 3166487"/>
                <a:gd name="connsiteX4" fmla="*/ 3120610 w 4450136"/>
                <a:gd name="connsiteY4" fmla="*/ 3166487 h 3166487"/>
                <a:gd name="connsiteX5" fmla="*/ 0 w 4450136"/>
                <a:gd name="connsiteY5" fmla="*/ 3166487 h 3166487"/>
                <a:gd name="connsiteX6" fmla="*/ 0 w 4450136"/>
                <a:gd name="connsiteY6" fmla="*/ 3031413 h 3166487"/>
                <a:gd name="connsiteX7" fmla="*/ 299031 w 4450136"/>
                <a:gd name="connsiteY7" fmla="*/ 3016784 h 3166487"/>
                <a:gd name="connsiteX8" fmla="*/ 3027540 w 4450136"/>
                <a:gd name="connsiteY8" fmla="*/ 154565 h 316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36" h="3166487">
                  <a:moveTo>
                    <a:pt x="3031449" y="0"/>
                  </a:moveTo>
                  <a:lnTo>
                    <a:pt x="4450136" y="0"/>
                  </a:lnTo>
                  <a:lnTo>
                    <a:pt x="4444382" y="227570"/>
                  </a:lnTo>
                  <a:cubicBezTo>
                    <a:pt x="4388492" y="1330135"/>
                    <a:pt x="3931456" y="2326863"/>
                    <a:pt x="3216313" y="3074714"/>
                  </a:cubicBezTo>
                  <a:lnTo>
                    <a:pt x="3120610" y="3166487"/>
                  </a:lnTo>
                  <a:lnTo>
                    <a:pt x="0" y="3166487"/>
                  </a:lnTo>
                  <a:lnTo>
                    <a:pt x="0" y="3031413"/>
                  </a:lnTo>
                  <a:lnTo>
                    <a:pt x="299031" y="3016784"/>
                  </a:lnTo>
                  <a:cubicBezTo>
                    <a:pt x="1781998" y="2870908"/>
                    <a:pt x="2951384" y="1656952"/>
                    <a:pt x="3027540" y="1545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BDF9"/>
                </a:gs>
                <a:gs pos="90000">
                  <a:srgbClr val="96BBF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50275821-87A1-BC8B-CCDF-F8F968EDA18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378700" y="0"/>
              <a:ext cx="7380000" cy="6858000"/>
            </a:xfrm>
            <a:custGeom>
              <a:avLst/>
              <a:gdLst>
                <a:gd name="connsiteX0" fmla="*/ 3690000 w 7380000"/>
                <a:gd name="connsiteY0" fmla="*/ 657000 h 6858000"/>
                <a:gd name="connsiteX1" fmla="*/ 657000 w 7380000"/>
                <a:gd name="connsiteY1" fmla="*/ 3690000 h 6858000"/>
                <a:gd name="connsiteX2" fmla="*/ 3690000 w 7380000"/>
                <a:gd name="connsiteY2" fmla="*/ 6723000 h 6858000"/>
                <a:gd name="connsiteX3" fmla="*/ 6723000 w 7380000"/>
                <a:gd name="connsiteY3" fmla="*/ 3690000 h 6858000"/>
                <a:gd name="connsiteX4" fmla="*/ 3690000 w 7380000"/>
                <a:gd name="connsiteY4" fmla="*/ 657000 h 6858000"/>
                <a:gd name="connsiteX5" fmla="*/ 3690000 w 7380000"/>
                <a:gd name="connsiteY5" fmla="*/ 0 h 6858000"/>
                <a:gd name="connsiteX6" fmla="*/ 7380000 w 7380000"/>
                <a:gd name="connsiteY6" fmla="*/ 3690000 h 6858000"/>
                <a:gd name="connsiteX7" fmla="*/ 5753115 w 7380000"/>
                <a:gd name="connsiteY7" fmla="*/ 6749806 h 6858000"/>
                <a:gd name="connsiteX8" fmla="*/ 5575022 w 7380000"/>
                <a:gd name="connsiteY8" fmla="*/ 6858000 h 6858000"/>
                <a:gd name="connsiteX9" fmla="*/ 1804979 w 7380000"/>
                <a:gd name="connsiteY9" fmla="*/ 6858000 h 6858000"/>
                <a:gd name="connsiteX10" fmla="*/ 1626886 w 7380000"/>
                <a:gd name="connsiteY10" fmla="*/ 6749806 h 6858000"/>
                <a:gd name="connsiteX11" fmla="*/ 0 w 7380000"/>
                <a:gd name="connsiteY11" fmla="*/ 3690000 h 6858000"/>
                <a:gd name="connsiteX12" fmla="*/ 3690000 w 7380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80000" h="6858000">
                  <a:moveTo>
                    <a:pt x="3690000" y="657000"/>
                  </a:moveTo>
                  <a:cubicBezTo>
                    <a:pt x="2014920" y="657000"/>
                    <a:pt x="657000" y="2014920"/>
                    <a:pt x="657000" y="3690000"/>
                  </a:cubicBezTo>
                  <a:cubicBezTo>
                    <a:pt x="657000" y="5365080"/>
                    <a:pt x="2014920" y="6723000"/>
                    <a:pt x="3690000" y="6723000"/>
                  </a:cubicBezTo>
                  <a:cubicBezTo>
                    <a:pt x="5365080" y="6723000"/>
                    <a:pt x="6723000" y="5365080"/>
                    <a:pt x="6723000" y="3690000"/>
                  </a:cubicBezTo>
                  <a:cubicBezTo>
                    <a:pt x="6723000" y="2014920"/>
                    <a:pt x="5365080" y="657000"/>
                    <a:pt x="3690000" y="657000"/>
                  </a:cubicBezTo>
                  <a:close/>
                  <a:moveTo>
                    <a:pt x="3690000" y="0"/>
                  </a:moveTo>
                  <a:cubicBezTo>
                    <a:pt x="5727931" y="0"/>
                    <a:pt x="7380000" y="1652069"/>
                    <a:pt x="7380000" y="3690000"/>
                  </a:cubicBezTo>
                  <a:cubicBezTo>
                    <a:pt x="7380000" y="4963707"/>
                    <a:pt x="6734661" y="6086687"/>
                    <a:pt x="5753115" y="6749806"/>
                  </a:cubicBezTo>
                  <a:lnTo>
                    <a:pt x="5575022" y="6858000"/>
                  </a:lnTo>
                  <a:lnTo>
                    <a:pt x="1804979" y="6858000"/>
                  </a:lnTo>
                  <a:lnTo>
                    <a:pt x="1626886" y="6749806"/>
                  </a:lnTo>
                  <a:cubicBezTo>
                    <a:pt x="645340" y="6086687"/>
                    <a:pt x="0" y="4963707"/>
                    <a:pt x="0" y="3690000"/>
                  </a:cubicBezTo>
                  <a:cubicBezTo>
                    <a:pt x="0" y="1652069"/>
                    <a:pt x="1652069" y="0"/>
                    <a:pt x="3690000" y="0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E180F5A1-6087-F34F-4BDA-12ABBC7C429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617084" y="-936"/>
              <a:ext cx="4450102" cy="3689424"/>
            </a:xfrm>
            <a:custGeom>
              <a:avLst/>
              <a:gdLst>
                <a:gd name="connsiteX0" fmla="*/ 1968161 w 4450102"/>
                <a:gd name="connsiteY0" fmla="*/ 0 h 3689424"/>
                <a:gd name="connsiteX1" fmla="*/ 4450102 w 4450102"/>
                <a:gd name="connsiteY1" fmla="*/ 0 h 3689424"/>
                <a:gd name="connsiteX2" fmla="*/ 4450102 w 4450102"/>
                <a:gd name="connsiteY2" fmla="*/ 658014 h 3689424"/>
                <a:gd name="connsiteX3" fmla="*/ 4141509 w 4450102"/>
                <a:gd name="connsiteY3" fmla="*/ 673596 h 3689424"/>
                <a:gd name="connsiteX4" fmla="*/ 1432392 w 4450102"/>
                <a:gd name="connsiteY4" fmla="*/ 3399966 h 3689424"/>
                <a:gd name="connsiteX5" fmla="*/ 1418687 w 4450102"/>
                <a:gd name="connsiteY5" fmla="*/ 3689424 h 3689424"/>
                <a:gd name="connsiteX6" fmla="*/ 0 w 4450102"/>
                <a:gd name="connsiteY6" fmla="*/ 3689424 h 3689424"/>
                <a:gd name="connsiteX7" fmla="*/ 20149 w 4450102"/>
                <a:gd name="connsiteY7" fmla="*/ 3263864 h 3689424"/>
                <a:gd name="connsiteX8" fmla="*/ 1866415 w 4450102"/>
                <a:gd name="connsiteY8" fmla="*/ 66391 h 368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02" h="3689424">
                  <a:moveTo>
                    <a:pt x="1968161" y="0"/>
                  </a:moveTo>
                  <a:lnTo>
                    <a:pt x="4450102" y="0"/>
                  </a:lnTo>
                  <a:lnTo>
                    <a:pt x="4450102" y="658014"/>
                  </a:lnTo>
                  <a:lnTo>
                    <a:pt x="4141509" y="673596"/>
                  </a:lnTo>
                  <a:cubicBezTo>
                    <a:pt x="2707688" y="819209"/>
                    <a:pt x="1569113" y="1963534"/>
                    <a:pt x="1432392" y="3399966"/>
                  </a:cubicBezTo>
                  <a:lnTo>
                    <a:pt x="1418687" y="3689424"/>
                  </a:lnTo>
                  <a:lnTo>
                    <a:pt x="0" y="3689424"/>
                  </a:lnTo>
                  <a:lnTo>
                    <a:pt x="20149" y="3263864"/>
                  </a:lnTo>
                  <a:cubicBezTo>
                    <a:pt x="145570" y="1946162"/>
                    <a:pt x="845393" y="795936"/>
                    <a:pt x="1866415" y="6639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E8BDF9"/>
                </a:gs>
                <a:gs pos="100000">
                  <a:srgbClr val="96B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04697066-7386-0D8B-09EB-C88BF8CA03C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023880" y="645180"/>
              <a:ext cx="6089640" cy="6089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4800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62420EA3-A8FF-417E-A13D-E97055D17C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033027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28A83555-311D-D3BC-2606-B1EFC2F6D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76903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F5B64B5E-A598-0131-B3C7-A165ED276A0C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27150" y="4345398"/>
            <a:ext cx="2759698" cy="2512602"/>
          </a:xfrm>
          <a:custGeom>
            <a:avLst/>
            <a:gdLst>
              <a:gd name="connsiteX0" fmla="*/ 1341011 w 2759698"/>
              <a:gd name="connsiteY0" fmla="*/ 0 h 2512602"/>
              <a:gd name="connsiteX1" fmla="*/ 2759698 w 2759698"/>
              <a:gd name="connsiteY1" fmla="*/ 0 h 2512602"/>
              <a:gd name="connsiteX2" fmla="*/ 2753944 w 2759698"/>
              <a:gd name="connsiteY2" fmla="*/ 227570 h 2512602"/>
              <a:gd name="connsiteX3" fmla="*/ 2011602 w 2759698"/>
              <a:gd name="connsiteY3" fmla="*/ 2469397 h 2512602"/>
              <a:gd name="connsiteX4" fmla="*/ 1979913 w 2759698"/>
              <a:gd name="connsiteY4" fmla="*/ 2512602 h 2512602"/>
              <a:gd name="connsiteX5" fmla="*/ 0 w 2759698"/>
              <a:gd name="connsiteY5" fmla="*/ 2512602 h 2512602"/>
              <a:gd name="connsiteX6" fmla="*/ 103525 w 2759698"/>
              <a:gd name="connsiteY6" fmla="*/ 2443192 h 2512602"/>
              <a:gd name="connsiteX7" fmla="*/ 1337102 w 2759698"/>
              <a:gd name="connsiteY7" fmla="*/ 154565 h 251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698" h="2512602">
                <a:moveTo>
                  <a:pt x="1341011" y="0"/>
                </a:moveTo>
                <a:lnTo>
                  <a:pt x="2759698" y="0"/>
                </a:lnTo>
                <a:lnTo>
                  <a:pt x="2753944" y="227570"/>
                </a:lnTo>
                <a:cubicBezTo>
                  <a:pt x="2712026" y="1054494"/>
                  <a:pt x="2444464" y="1821885"/>
                  <a:pt x="2011602" y="2469397"/>
                </a:cubicBezTo>
                <a:lnTo>
                  <a:pt x="1979913" y="2512602"/>
                </a:lnTo>
                <a:lnTo>
                  <a:pt x="0" y="2512602"/>
                </a:lnTo>
                <a:lnTo>
                  <a:pt x="103525" y="2443192"/>
                </a:lnTo>
                <a:cubicBezTo>
                  <a:pt x="814864" y="1919881"/>
                  <a:pt x="1289505" y="1093557"/>
                  <a:pt x="1337102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E8BDF9"/>
              </a:gs>
              <a:gs pos="90000">
                <a:srgbClr val="96BB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6CC9627-CC77-B69E-68C2-3CA69FF0732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45200" y="653884"/>
            <a:ext cx="7380000" cy="6204116"/>
          </a:xfrm>
          <a:custGeom>
            <a:avLst/>
            <a:gdLst>
              <a:gd name="connsiteX0" fmla="*/ 3690000 w 7380000"/>
              <a:gd name="connsiteY0" fmla="*/ 0 h 6204116"/>
              <a:gd name="connsiteX1" fmla="*/ 7380000 w 7380000"/>
              <a:gd name="connsiteY1" fmla="*/ 3690000 h 6204116"/>
              <a:gd name="connsiteX2" fmla="*/ 6421406 w 7380000"/>
              <a:gd name="connsiteY2" fmla="*/ 6171073 h 6204116"/>
              <a:gd name="connsiteX3" fmla="*/ 6389524 w 7380000"/>
              <a:gd name="connsiteY3" fmla="*/ 6204116 h 6204116"/>
              <a:gd name="connsiteX4" fmla="*/ 5386977 w 7380000"/>
              <a:gd name="connsiteY4" fmla="*/ 6204116 h 6204116"/>
              <a:gd name="connsiteX5" fmla="*/ 5619270 w 7380000"/>
              <a:gd name="connsiteY5" fmla="*/ 6030411 h 6204116"/>
              <a:gd name="connsiteX6" fmla="*/ 6723000 w 7380000"/>
              <a:gd name="connsiteY6" fmla="*/ 3690000 h 6204116"/>
              <a:gd name="connsiteX7" fmla="*/ 3690000 w 7380000"/>
              <a:gd name="connsiteY7" fmla="*/ 657000 h 6204116"/>
              <a:gd name="connsiteX8" fmla="*/ 657000 w 7380000"/>
              <a:gd name="connsiteY8" fmla="*/ 3690000 h 6204116"/>
              <a:gd name="connsiteX9" fmla="*/ 1760731 w 7380000"/>
              <a:gd name="connsiteY9" fmla="*/ 6030411 h 6204116"/>
              <a:gd name="connsiteX10" fmla="*/ 1993024 w 7380000"/>
              <a:gd name="connsiteY10" fmla="*/ 6204116 h 6204116"/>
              <a:gd name="connsiteX11" fmla="*/ 990477 w 7380000"/>
              <a:gd name="connsiteY11" fmla="*/ 6204116 h 6204116"/>
              <a:gd name="connsiteX12" fmla="*/ 958596 w 7380000"/>
              <a:gd name="connsiteY12" fmla="*/ 6171073 h 6204116"/>
              <a:gd name="connsiteX13" fmla="*/ 0 w 7380000"/>
              <a:gd name="connsiteY13" fmla="*/ 3690000 h 6204116"/>
              <a:gd name="connsiteX14" fmla="*/ 3690000 w 7380000"/>
              <a:gd name="connsiteY14" fmla="*/ 0 h 620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0000" h="6204116"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645281"/>
                  <a:pt x="7016997" y="5515777"/>
                  <a:pt x="6421406" y="6171073"/>
                </a:cubicBezTo>
                <a:lnTo>
                  <a:pt x="6389524" y="6204116"/>
                </a:lnTo>
                <a:lnTo>
                  <a:pt x="5386977" y="6204116"/>
                </a:lnTo>
                <a:lnTo>
                  <a:pt x="5619270" y="6030411"/>
                </a:lnTo>
                <a:cubicBezTo>
                  <a:pt x="6293346" y="5474114"/>
                  <a:pt x="6723000" y="4632233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4632233"/>
                  <a:pt x="1086655" y="5474114"/>
                  <a:pt x="1760731" y="6030411"/>
                </a:cubicBezTo>
                <a:lnTo>
                  <a:pt x="1993024" y="6204116"/>
                </a:lnTo>
                <a:lnTo>
                  <a:pt x="990477" y="6204116"/>
                </a:lnTo>
                <a:lnTo>
                  <a:pt x="958596" y="6171073"/>
                </a:lnTo>
                <a:cubicBezTo>
                  <a:pt x="363004" y="5515777"/>
                  <a:pt x="0" y="4645281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D5B44F4-832F-42B2-6143-A034458DAD2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80559" y="0"/>
            <a:ext cx="4461971" cy="4344299"/>
          </a:xfrm>
          <a:custGeom>
            <a:avLst/>
            <a:gdLst>
              <a:gd name="connsiteX0" fmla="*/ 3472826 w 4461971"/>
              <a:gd name="connsiteY0" fmla="*/ 0 h 4344299"/>
              <a:gd name="connsiteX1" fmla="*/ 4461971 w 4461971"/>
              <a:gd name="connsiteY1" fmla="*/ 0 h 4344299"/>
              <a:gd name="connsiteX2" fmla="*/ 4461971 w 4461971"/>
              <a:gd name="connsiteY2" fmla="*/ 1356071 h 4344299"/>
              <a:gd name="connsiteX3" fmla="*/ 4454642 w 4461971"/>
              <a:gd name="connsiteY3" fmla="*/ 1355885 h 4344299"/>
              <a:gd name="connsiteX4" fmla="*/ 1466642 w 4461971"/>
              <a:gd name="connsiteY4" fmla="*/ 4343885 h 4344299"/>
              <a:gd name="connsiteX5" fmla="*/ 1466653 w 4461971"/>
              <a:gd name="connsiteY5" fmla="*/ 4344299 h 4344299"/>
              <a:gd name="connsiteX6" fmla="*/ 54 w 4461971"/>
              <a:gd name="connsiteY6" fmla="*/ 4344299 h 4344299"/>
              <a:gd name="connsiteX7" fmla="*/ 0 w 4461971"/>
              <a:gd name="connsiteY7" fmla="*/ 4342163 h 4344299"/>
              <a:gd name="connsiteX8" fmla="*/ 3338926 w 4461971"/>
              <a:gd name="connsiteY8" fmla="*/ 30904 h 434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971" h="4344299">
                <a:moveTo>
                  <a:pt x="3472826" y="0"/>
                </a:moveTo>
                <a:lnTo>
                  <a:pt x="4461971" y="0"/>
                </a:lnTo>
                <a:lnTo>
                  <a:pt x="4461971" y="1356071"/>
                </a:lnTo>
                <a:lnTo>
                  <a:pt x="4454642" y="1355885"/>
                </a:lnTo>
                <a:cubicBezTo>
                  <a:pt x="2804415" y="1355885"/>
                  <a:pt x="1466642" y="2693658"/>
                  <a:pt x="1466642" y="4343885"/>
                </a:cubicBezTo>
                <a:lnTo>
                  <a:pt x="1466653" y="4344299"/>
                </a:lnTo>
                <a:lnTo>
                  <a:pt x="54" y="4344299"/>
                </a:lnTo>
                <a:lnTo>
                  <a:pt x="0" y="4342163"/>
                </a:lnTo>
                <a:cubicBezTo>
                  <a:pt x="0" y="2267853"/>
                  <a:pt x="1418817" y="524926"/>
                  <a:pt x="3338926" y="30904"/>
                </a:cubicBezTo>
                <a:close/>
              </a:path>
            </a:pathLst>
          </a:custGeom>
          <a:gradFill>
            <a:gsLst>
              <a:gs pos="7000">
                <a:srgbClr val="E8BDF9"/>
              </a:gs>
              <a:gs pos="100000">
                <a:srgbClr val="96BB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F26682CB-8A17-2408-23BB-BFE2ACB52F1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90380" y="1299064"/>
            <a:ext cx="6089640" cy="5558936"/>
          </a:xfrm>
          <a:custGeom>
            <a:avLst/>
            <a:gdLst>
              <a:gd name="connsiteX0" fmla="*/ 3044820 w 6089640"/>
              <a:gd name="connsiteY0" fmla="*/ 0 h 5558936"/>
              <a:gd name="connsiteX1" fmla="*/ 6089640 w 6089640"/>
              <a:gd name="connsiteY1" fmla="*/ 3044820 h 5558936"/>
              <a:gd name="connsiteX2" fmla="*/ 4981609 w 6089640"/>
              <a:gd name="connsiteY2" fmla="*/ 5394351 h 5558936"/>
              <a:gd name="connsiteX3" fmla="*/ 4761513 w 6089640"/>
              <a:gd name="connsiteY3" fmla="*/ 5558936 h 5558936"/>
              <a:gd name="connsiteX4" fmla="*/ 1328128 w 6089640"/>
              <a:gd name="connsiteY4" fmla="*/ 5558936 h 5558936"/>
              <a:gd name="connsiteX5" fmla="*/ 1108032 w 6089640"/>
              <a:gd name="connsiteY5" fmla="*/ 5394351 h 5558936"/>
              <a:gd name="connsiteX6" fmla="*/ 0 w 6089640"/>
              <a:gd name="connsiteY6" fmla="*/ 3044820 h 5558936"/>
              <a:gd name="connsiteX7" fmla="*/ 3044820 w 6089640"/>
              <a:gd name="connsiteY7" fmla="*/ 0 h 55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9640" h="5558936">
                <a:moveTo>
                  <a:pt x="3044820" y="0"/>
                </a:moveTo>
                <a:cubicBezTo>
                  <a:pt x="4726428" y="0"/>
                  <a:pt x="6089640" y="1363212"/>
                  <a:pt x="6089640" y="3044820"/>
                </a:cubicBezTo>
                <a:cubicBezTo>
                  <a:pt x="6089640" y="3990725"/>
                  <a:pt x="5658311" y="4835887"/>
                  <a:pt x="4981609" y="5394351"/>
                </a:cubicBezTo>
                <a:lnTo>
                  <a:pt x="4761513" y="5558936"/>
                </a:lnTo>
                <a:lnTo>
                  <a:pt x="1328128" y="5558936"/>
                </a:lnTo>
                <a:lnTo>
                  <a:pt x="1108032" y="5394351"/>
                </a:lnTo>
                <a:cubicBezTo>
                  <a:pt x="431329" y="4835887"/>
                  <a:pt x="0" y="3990725"/>
                  <a:pt x="0" y="3044820"/>
                </a:cubicBezTo>
                <a:cubicBezTo>
                  <a:pt x="0" y="1363212"/>
                  <a:pt x="1363212" y="0"/>
                  <a:pt x="30448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575200" y="4497221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E9CAF06E-5B01-9F15-935F-28394765DC09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7937273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C837B082-4256-209C-84AE-3CB6C1F9D9AD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9033027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FC93E24F-0739-4C2B-A040-5DA25251D9A0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6841519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2575200" y="2130258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0C787D5-F2F2-992E-4837-D632ACDE41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75200" y="6365484"/>
            <a:ext cx="4320000" cy="28931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A0888E0D-CB09-82E0-EE10-D6DF6B72CF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5200" y="5862744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64F5FE35-4DE2-6392-7EEA-86B8B5130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937273" y="1296683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57E2C67-40DA-33B5-8B26-C4BDE589F76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033027" y="1296683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403261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visuel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5828" y="2104389"/>
            <a:ext cx="4288971" cy="1973263"/>
          </a:xfrm>
        </p:spPr>
        <p:txBody>
          <a:bodyPr anchor="b">
            <a:noAutofit/>
          </a:bodyPr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5828" y="4499927"/>
            <a:ext cx="4288971" cy="122400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 b="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5828" y="6265080"/>
            <a:ext cx="4187373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81D5268F-E9F1-9183-4ED8-0ECF256C794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DF3366FE-4047-DCF8-1D62-5BD445278EDC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FC1EAA9C-DBA9-125F-3CDC-3A18A47D2B72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44" name="Graphique 12">
              <a:extLst>
                <a:ext uri="{FF2B5EF4-FFF2-40B4-BE49-F238E27FC236}">
                  <a16:creationId xmlns:a16="http://schemas.microsoft.com/office/drawing/2014/main" id="{D35F9BB4-5EC3-B678-E2B5-C336294A5F56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67" name="Forme libre : forme 166">
                <a:extLst>
                  <a:ext uri="{FF2B5EF4-FFF2-40B4-BE49-F238E27FC236}">
                    <a16:creationId xmlns:a16="http://schemas.microsoft.com/office/drawing/2014/main" id="{CFB06B7E-6872-5C08-6F7E-7E4891B83363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8" name="Forme libre : forme 167">
                <a:extLst>
                  <a:ext uri="{FF2B5EF4-FFF2-40B4-BE49-F238E27FC236}">
                    <a16:creationId xmlns:a16="http://schemas.microsoft.com/office/drawing/2014/main" id="{5DF48FC4-0C23-9510-B6EF-2E90D902CF8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9" name="Forme libre : forme 168">
                <a:extLst>
                  <a:ext uri="{FF2B5EF4-FFF2-40B4-BE49-F238E27FC236}">
                    <a16:creationId xmlns:a16="http://schemas.microsoft.com/office/drawing/2014/main" id="{614EB025-1EBE-7276-A600-70F0236FD6E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E32AC509-5731-06C5-B486-0154DAD7BFED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5C54491F-2A84-C2CA-E088-AB73EA395135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47" name="Graphique 12">
              <a:extLst>
                <a:ext uri="{FF2B5EF4-FFF2-40B4-BE49-F238E27FC236}">
                  <a16:creationId xmlns:a16="http://schemas.microsoft.com/office/drawing/2014/main" id="{F23DEB8C-FF9E-A132-D27F-10D599687045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65" name="Forme libre : forme 164">
                <a:extLst>
                  <a:ext uri="{FF2B5EF4-FFF2-40B4-BE49-F238E27FC236}">
                    <a16:creationId xmlns:a16="http://schemas.microsoft.com/office/drawing/2014/main" id="{1E1C4015-383E-7A0B-E401-FFAB479B30CC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6" name="Forme libre : forme 165">
                <a:extLst>
                  <a:ext uri="{FF2B5EF4-FFF2-40B4-BE49-F238E27FC236}">
                    <a16:creationId xmlns:a16="http://schemas.microsoft.com/office/drawing/2014/main" id="{08A0A7BF-82D7-25AC-14CB-E3E090485201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8B1F1FDA-704E-E4C1-BAAA-1AC74B33FB51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27C7DDD4-644F-33B3-9E2D-834AB73745FD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162CB31E-C346-5387-F0E2-04F0BA62F3C0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DDA8380D-B97C-2415-A0E5-12E4B1D715F4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BCFE6E49-561A-AAB4-360C-A9052303E84C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195B306F-A99F-A662-FC63-60C7F21EDB78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AFA1D0B0-283E-8CB2-D521-DAC49304AA14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B9128256-CD4F-4001-71E0-BA64791661A6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94CD6A41-999F-B785-A3DE-01D1A60F5427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B131B131-E5A3-EB2C-3820-A0A7F38D094B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58" name="Graphique 12">
              <a:extLst>
                <a:ext uri="{FF2B5EF4-FFF2-40B4-BE49-F238E27FC236}">
                  <a16:creationId xmlns:a16="http://schemas.microsoft.com/office/drawing/2014/main" id="{4DC21EA4-502B-1833-19FB-F1DE23EB9EE6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59" name="Forme libre : forme 158">
                <a:extLst>
                  <a:ext uri="{FF2B5EF4-FFF2-40B4-BE49-F238E27FC236}">
                    <a16:creationId xmlns:a16="http://schemas.microsoft.com/office/drawing/2014/main" id="{27C2F89E-DF21-0AF1-2ED9-26D38FED04C4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0" name="Forme libre : forme 159">
                <a:extLst>
                  <a:ext uri="{FF2B5EF4-FFF2-40B4-BE49-F238E27FC236}">
                    <a16:creationId xmlns:a16="http://schemas.microsoft.com/office/drawing/2014/main" id="{E8CAD183-E96D-F245-EA1E-68152D4466C7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1" name="Forme libre : forme 160">
                <a:extLst>
                  <a:ext uri="{FF2B5EF4-FFF2-40B4-BE49-F238E27FC236}">
                    <a16:creationId xmlns:a16="http://schemas.microsoft.com/office/drawing/2014/main" id="{EAEDA1C8-5E71-F42A-CADC-9506114D7CD9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2" name="Forme libre : forme 161">
                <a:extLst>
                  <a:ext uri="{FF2B5EF4-FFF2-40B4-BE49-F238E27FC236}">
                    <a16:creationId xmlns:a16="http://schemas.microsoft.com/office/drawing/2014/main" id="{41BBF5A4-8468-BE44-8952-EA5F8C14AF4C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3" name="Forme libre : forme 162">
                <a:extLst>
                  <a:ext uri="{FF2B5EF4-FFF2-40B4-BE49-F238E27FC236}">
                    <a16:creationId xmlns:a16="http://schemas.microsoft.com/office/drawing/2014/main" id="{4D13E682-7666-19AB-343F-A4DB75CE118D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4" name="Forme libre : forme 163">
                <a:extLst>
                  <a:ext uri="{FF2B5EF4-FFF2-40B4-BE49-F238E27FC236}">
                    <a16:creationId xmlns:a16="http://schemas.microsoft.com/office/drawing/2014/main" id="{7D6C3F48-FF55-7725-CF4A-C8C887595BC6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71" name="Graphique 170">
            <a:extLst>
              <a:ext uri="{FF2B5EF4-FFF2-40B4-BE49-F238E27FC236}">
                <a16:creationId xmlns:a16="http://schemas.microsoft.com/office/drawing/2014/main" id="{9C801C76-2A62-E2D6-5537-8F84FAB98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209" name="Forme libre : forme 208">
            <a:extLst>
              <a:ext uri="{FF2B5EF4-FFF2-40B4-BE49-F238E27FC236}">
                <a16:creationId xmlns:a16="http://schemas.microsoft.com/office/drawing/2014/main" id="{D9F7FA00-E59D-F715-DE97-E12E34D23382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96BBFF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4" name="Forme libre : forme 203">
            <a:extLst>
              <a:ext uri="{FF2B5EF4-FFF2-40B4-BE49-F238E27FC236}">
                <a16:creationId xmlns:a16="http://schemas.microsoft.com/office/drawing/2014/main" id="{5F82E117-2538-6E07-DF00-BA06DABAFDC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F0F48846-50C5-33E7-71A1-4A52941B41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pPr lvl="0"/>
            <a:r>
              <a:rPr lang="fr-FR" noProof="0" dirty="0"/>
              <a:t>Sélectionner l’icône pour insérer une image</a:t>
            </a:r>
          </a:p>
        </p:txBody>
      </p:sp>
      <p:sp>
        <p:nvSpPr>
          <p:cNvPr id="199" name="Forme libre : forme 198">
            <a:extLst>
              <a:ext uri="{FF2B5EF4-FFF2-40B4-BE49-F238E27FC236}">
                <a16:creationId xmlns:a16="http://schemas.microsoft.com/office/drawing/2014/main" id="{A80A5612-C73F-A834-F9D1-ED722C9EEC2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96BBFF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1EEB8B3-EF4F-34DE-FC1F-6A890ECD71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034227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F5B64B5E-A598-0131-B3C7-A165ED276A0C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427150" y="4345398"/>
            <a:ext cx="2759698" cy="2512602"/>
          </a:xfrm>
          <a:custGeom>
            <a:avLst/>
            <a:gdLst>
              <a:gd name="connsiteX0" fmla="*/ 1341011 w 2759698"/>
              <a:gd name="connsiteY0" fmla="*/ 0 h 2512602"/>
              <a:gd name="connsiteX1" fmla="*/ 2759698 w 2759698"/>
              <a:gd name="connsiteY1" fmla="*/ 0 h 2512602"/>
              <a:gd name="connsiteX2" fmla="*/ 2753944 w 2759698"/>
              <a:gd name="connsiteY2" fmla="*/ 227570 h 2512602"/>
              <a:gd name="connsiteX3" fmla="*/ 2011602 w 2759698"/>
              <a:gd name="connsiteY3" fmla="*/ 2469397 h 2512602"/>
              <a:gd name="connsiteX4" fmla="*/ 1979913 w 2759698"/>
              <a:gd name="connsiteY4" fmla="*/ 2512602 h 2512602"/>
              <a:gd name="connsiteX5" fmla="*/ 0 w 2759698"/>
              <a:gd name="connsiteY5" fmla="*/ 2512602 h 2512602"/>
              <a:gd name="connsiteX6" fmla="*/ 103525 w 2759698"/>
              <a:gd name="connsiteY6" fmla="*/ 2443192 h 2512602"/>
              <a:gd name="connsiteX7" fmla="*/ 1337102 w 2759698"/>
              <a:gd name="connsiteY7" fmla="*/ 154565 h 251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9698" h="2512602">
                <a:moveTo>
                  <a:pt x="1341011" y="0"/>
                </a:moveTo>
                <a:lnTo>
                  <a:pt x="2759698" y="0"/>
                </a:lnTo>
                <a:lnTo>
                  <a:pt x="2753944" y="227570"/>
                </a:lnTo>
                <a:cubicBezTo>
                  <a:pt x="2712026" y="1054494"/>
                  <a:pt x="2444464" y="1821885"/>
                  <a:pt x="2011602" y="2469397"/>
                </a:cubicBezTo>
                <a:lnTo>
                  <a:pt x="1979913" y="2512602"/>
                </a:lnTo>
                <a:lnTo>
                  <a:pt x="0" y="2512602"/>
                </a:lnTo>
                <a:lnTo>
                  <a:pt x="103525" y="2443192"/>
                </a:lnTo>
                <a:cubicBezTo>
                  <a:pt x="814864" y="1919881"/>
                  <a:pt x="1289505" y="1093557"/>
                  <a:pt x="1337102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E8BDF9"/>
              </a:gs>
              <a:gs pos="90000">
                <a:srgbClr val="96BB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6CC9627-CC77-B69E-68C2-3CA69FF0732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045200" y="653884"/>
            <a:ext cx="7380000" cy="6204116"/>
          </a:xfrm>
          <a:custGeom>
            <a:avLst/>
            <a:gdLst>
              <a:gd name="connsiteX0" fmla="*/ 3690000 w 7380000"/>
              <a:gd name="connsiteY0" fmla="*/ 0 h 6204116"/>
              <a:gd name="connsiteX1" fmla="*/ 7380000 w 7380000"/>
              <a:gd name="connsiteY1" fmla="*/ 3690000 h 6204116"/>
              <a:gd name="connsiteX2" fmla="*/ 6421406 w 7380000"/>
              <a:gd name="connsiteY2" fmla="*/ 6171073 h 6204116"/>
              <a:gd name="connsiteX3" fmla="*/ 6389524 w 7380000"/>
              <a:gd name="connsiteY3" fmla="*/ 6204116 h 6204116"/>
              <a:gd name="connsiteX4" fmla="*/ 5386977 w 7380000"/>
              <a:gd name="connsiteY4" fmla="*/ 6204116 h 6204116"/>
              <a:gd name="connsiteX5" fmla="*/ 5619270 w 7380000"/>
              <a:gd name="connsiteY5" fmla="*/ 6030411 h 6204116"/>
              <a:gd name="connsiteX6" fmla="*/ 6723000 w 7380000"/>
              <a:gd name="connsiteY6" fmla="*/ 3690000 h 6204116"/>
              <a:gd name="connsiteX7" fmla="*/ 3690000 w 7380000"/>
              <a:gd name="connsiteY7" fmla="*/ 657000 h 6204116"/>
              <a:gd name="connsiteX8" fmla="*/ 657000 w 7380000"/>
              <a:gd name="connsiteY8" fmla="*/ 3690000 h 6204116"/>
              <a:gd name="connsiteX9" fmla="*/ 1760731 w 7380000"/>
              <a:gd name="connsiteY9" fmla="*/ 6030411 h 6204116"/>
              <a:gd name="connsiteX10" fmla="*/ 1993024 w 7380000"/>
              <a:gd name="connsiteY10" fmla="*/ 6204116 h 6204116"/>
              <a:gd name="connsiteX11" fmla="*/ 990477 w 7380000"/>
              <a:gd name="connsiteY11" fmla="*/ 6204116 h 6204116"/>
              <a:gd name="connsiteX12" fmla="*/ 958596 w 7380000"/>
              <a:gd name="connsiteY12" fmla="*/ 6171073 h 6204116"/>
              <a:gd name="connsiteX13" fmla="*/ 0 w 7380000"/>
              <a:gd name="connsiteY13" fmla="*/ 3690000 h 6204116"/>
              <a:gd name="connsiteX14" fmla="*/ 3690000 w 7380000"/>
              <a:gd name="connsiteY14" fmla="*/ 0 h 620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0000" h="6204116"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645281"/>
                  <a:pt x="7016997" y="5515777"/>
                  <a:pt x="6421406" y="6171073"/>
                </a:cubicBezTo>
                <a:lnTo>
                  <a:pt x="6389524" y="6204116"/>
                </a:lnTo>
                <a:lnTo>
                  <a:pt x="5386977" y="6204116"/>
                </a:lnTo>
                <a:lnTo>
                  <a:pt x="5619270" y="6030411"/>
                </a:lnTo>
                <a:cubicBezTo>
                  <a:pt x="6293346" y="5474114"/>
                  <a:pt x="6723000" y="4632233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4632233"/>
                  <a:pt x="1086655" y="5474114"/>
                  <a:pt x="1760731" y="6030411"/>
                </a:cubicBezTo>
                <a:lnTo>
                  <a:pt x="1993024" y="6204116"/>
                </a:lnTo>
                <a:lnTo>
                  <a:pt x="990477" y="6204116"/>
                </a:lnTo>
                <a:lnTo>
                  <a:pt x="958596" y="6171073"/>
                </a:lnTo>
                <a:cubicBezTo>
                  <a:pt x="363004" y="5515777"/>
                  <a:pt x="0" y="4645281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D5B44F4-832F-42B2-6143-A034458DAD2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80559" y="0"/>
            <a:ext cx="4461971" cy="4344299"/>
          </a:xfrm>
          <a:custGeom>
            <a:avLst/>
            <a:gdLst>
              <a:gd name="connsiteX0" fmla="*/ 3472826 w 4461971"/>
              <a:gd name="connsiteY0" fmla="*/ 0 h 4344299"/>
              <a:gd name="connsiteX1" fmla="*/ 4461971 w 4461971"/>
              <a:gd name="connsiteY1" fmla="*/ 0 h 4344299"/>
              <a:gd name="connsiteX2" fmla="*/ 4461971 w 4461971"/>
              <a:gd name="connsiteY2" fmla="*/ 1356071 h 4344299"/>
              <a:gd name="connsiteX3" fmla="*/ 4454642 w 4461971"/>
              <a:gd name="connsiteY3" fmla="*/ 1355885 h 4344299"/>
              <a:gd name="connsiteX4" fmla="*/ 1466642 w 4461971"/>
              <a:gd name="connsiteY4" fmla="*/ 4343885 h 4344299"/>
              <a:gd name="connsiteX5" fmla="*/ 1466653 w 4461971"/>
              <a:gd name="connsiteY5" fmla="*/ 4344299 h 4344299"/>
              <a:gd name="connsiteX6" fmla="*/ 54 w 4461971"/>
              <a:gd name="connsiteY6" fmla="*/ 4344299 h 4344299"/>
              <a:gd name="connsiteX7" fmla="*/ 0 w 4461971"/>
              <a:gd name="connsiteY7" fmla="*/ 4342163 h 4344299"/>
              <a:gd name="connsiteX8" fmla="*/ 3338926 w 4461971"/>
              <a:gd name="connsiteY8" fmla="*/ 30904 h 434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971" h="4344299">
                <a:moveTo>
                  <a:pt x="3472826" y="0"/>
                </a:moveTo>
                <a:lnTo>
                  <a:pt x="4461971" y="0"/>
                </a:lnTo>
                <a:lnTo>
                  <a:pt x="4461971" y="1356071"/>
                </a:lnTo>
                <a:lnTo>
                  <a:pt x="4454642" y="1355885"/>
                </a:lnTo>
                <a:cubicBezTo>
                  <a:pt x="2804415" y="1355885"/>
                  <a:pt x="1466642" y="2693658"/>
                  <a:pt x="1466642" y="4343885"/>
                </a:cubicBezTo>
                <a:lnTo>
                  <a:pt x="1466653" y="4344299"/>
                </a:lnTo>
                <a:lnTo>
                  <a:pt x="54" y="4344299"/>
                </a:lnTo>
                <a:lnTo>
                  <a:pt x="0" y="4342163"/>
                </a:lnTo>
                <a:cubicBezTo>
                  <a:pt x="0" y="2267853"/>
                  <a:pt x="1418817" y="524926"/>
                  <a:pt x="3338926" y="30904"/>
                </a:cubicBezTo>
                <a:close/>
              </a:path>
            </a:pathLst>
          </a:custGeom>
          <a:gradFill>
            <a:gsLst>
              <a:gs pos="7000">
                <a:srgbClr val="E8BDF9"/>
              </a:gs>
              <a:gs pos="100000">
                <a:srgbClr val="96BB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F26682CB-8A17-2408-23BB-BFE2ACB52F1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90380" y="1299064"/>
            <a:ext cx="6089640" cy="5558936"/>
          </a:xfrm>
          <a:custGeom>
            <a:avLst/>
            <a:gdLst>
              <a:gd name="connsiteX0" fmla="*/ 3044820 w 6089640"/>
              <a:gd name="connsiteY0" fmla="*/ 0 h 5558936"/>
              <a:gd name="connsiteX1" fmla="*/ 6089640 w 6089640"/>
              <a:gd name="connsiteY1" fmla="*/ 3044820 h 5558936"/>
              <a:gd name="connsiteX2" fmla="*/ 4981609 w 6089640"/>
              <a:gd name="connsiteY2" fmla="*/ 5394351 h 5558936"/>
              <a:gd name="connsiteX3" fmla="*/ 4761513 w 6089640"/>
              <a:gd name="connsiteY3" fmla="*/ 5558936 h 5558936"/>
              <a:gd name="connsiteX4" fmla="*/ 1328128 w 6089640"/>
              <a:gd name="connsiteY4" fmla="*/ 5558936 h 5558936"/>
              <a:gd name="connsiteX5" fmla="*/ 1108032 w 6089640"/>
              <a:gd name="connsiteY5" fmla="*/ 5394351 h 5558936"/>
              <a:gd name="connsiteX6" fmla="*/ 0 w 6089640"/>
              <a:gd name="connsiteY6" fmla="*/ 3044820 h 5558936"/>
              <a:gd name="connsiteX7" fmla="*/ 3044820 w 6089640"/>
              <a:gd name="connsiteY7" fmla="*/ 0 h 555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9640" h="5558936">
                <a:moveTo>
                  <a:pt x="3044820" y="0"/>
                </a:moveTo>
                <a:cubicBezTo>
                  <a:pt x="4726428" y="0"/>
                  <a:pt x="6089640" y="1363212"/>
                  <a:pt x="6089640" y="3044820"/>
                </a:cubicBezTo>
                <a:cubicBezTo>
                  <a:pt x="6089640" y="3990725"/>
                  <a:pt x="5658311" y="4835887"/>
                  <a:pt x="4981609" y="5394351"/>
                </a:cubicBezTo>
                <a:lnTo>
                  <a:pt x="4761513" y="5558936"/>
                </a:lnTo>
                <a:lnTo>
                  <a:pt x="1328128" y="5558936"/>
                </a:lnTo>
                <a:lnTo>
                  <a:pt x="1108032" y="5394351"/>
                </a:lnTo>
                <a:cubicBezTo>
                  <a:pt x="431329" y="4835887"/>
                  <a:pt x="0" y="3990725"/>
                  <a:pt x="0" y="3044820"/>
                </a:cubicBezTo>
                <a:cubicBezTo>
                  <a:pt x="0" y="1363212"/>
                  <a:pt x="1363212" y="0"/>
                  <a:pt x="30448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575200" y="4497221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E9CAF06E-5B01-9F15-935F-28394765DC09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7937273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C837B082-4256-209C-84AE-3CB6C1F9D9AD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 bwMode="gray">
          <a:xfrm>
            <a:off x="9033027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Espace réservé pour une image  10">
            <a:extLst>
              <a:ext uri="{FF2B5EF4-FFF2-40B4-BE49-F238E27FC236}">
                <a16:creationId xmlns:a16="http://schemas.microsoft.com/office/drawing/2014/main" id="{FC93E24F-0739-4C2B-A040-5DA25251D9A0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6841519" y="377345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2575200" y="2130258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0C787D5-F2F2-992E-4837-D632ACDE41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75200" y="6365484"/>
            <a:ext cx="4320000" cy="28931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A0888E0D-CB09-82E0-EE10-D6DF6B72CF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5200" y="5862744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64F5FE35-4DE2-6392-7EEA-86B8B5130C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937273" y="1296683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57E2C67-40DA-33B5-8B26-C4BDE589F76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033027" y="1296683"/>
            <a:ext cx="900000" cy="738000"/>
          </a:xfrm>
          <a:prstGeom prst="rect">
            <a:avLst/>
          </a:prstGeom>
          <a:noFill/>
          <a:ln>
            <a:noFill/>
          </a:ln>
        </p:spPr>
        <p:txBody>
          <a:bodyPr tIns="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392538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rme libre : forme 215">
            <a:extLst>
              <a:ext uri="{FF2B5EF4-FFF2-40B4-BE49-F238E27FC236}">
                <a16:creationId xmlns:a16="http://schemas.microsoft.com/office/drawing/2014/main" id="{D2BE6DF3-B6AA-FDBF-E0CD-0683AF8B9C7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070212" y="3691514"/>
            <a:ext cx="4450136" cy="3166487"/>
          </a:xfrm>
          <a:custGeom>
            <a:avLst/>
            <a:gdLst>
              <a:gd name="connsiteX0" fmla="*/ 3031449 w 4450136"/>
              <a:gd name="connsiteY0" fmla="*/ 0 h 3166487"/>
              <a:gd name="connsiteX1" fmla="*/ 4450136 w 4450136"/>
              <a:gd name="connsiteY1" fmla="*/ 0 h 3166487"/>
              <a:gd name="connsiteX2" fmla="*/ 4444382 w 4450136"/>
              <a:gd name="connsiteY2" fmla="*/ 227570 h 3166487"/>
              <a:gd name="connsiteX3" fmla="*/ 3216313 w 4450136"/>
              <a:gd name="connsiteY3" fmla="*/ 3074714 h 3166487"/>
              <a:gd name="connsiteX4" fmla="*/ 3120610 w 4450136"/>
              <a:gd name="connsiteY4" fmla="*/ 3166487 h 3166487"/>
              <a:gd name="connsiteX5" fmla="*/ 0 w 4450136"/>
              <a:gd name="connsiteY5" fmla="*/ 3166487 h 3166487"/>
              <a:gd name="connsiteX6" fmla="*/ 0 w 4450136"/>
              <a:gd name="connsiteY6" fmla="*/ 3031413 h 3166487"/>
              <a:gd name="connsiteX7" fmla="*/ 299031 w 4450136"/>
              <a:gd name="connsiteY7" fmla="*/ 3016784 h 3166487"/>
              <a:gd name="connsiteX8" fmla="*/ 3027540 w 4450136"/>
              <a:gd name="connsiteY8" fmla="*/ 154565 h 31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36" h="3166487">
                <a:moveTo>
                  <a:pt x="3031449" y="0"/>
                </a:moveTo>
                <a:lnTo>
                  <a:pt x="4450136" y="0"/>
                </a:lnTo>
                <a:lnTo>
                  <a:pt x="4444382" y="227570"/>
                </a:lnTo>
                <a:cubicBezTo>
                  <a:pt x="4388492" y="1330135"/>
                  <a:pt x="3931456" y="2326863"/>
                  <a:pt x="3216313" y="3074714"/>
                </a:cubicBezTo>
                <a:lnTo>
                  <a:pt x="3120610" y="3166487"/>
                </a:lnTo>
                <a:lnTo>
                  <a:pt x="0" y="3166487"/>
                </a:lnTo>
                <a:lnTo>
                  <a:pt x="0" y="3031413"/>
                </a:lnTo>
                <a:lnTo>
                  <a:pt x="299031" y="3016784"/>
                </a:lnTo>
                <a:cubicBezTo>
                  <a:pt x="1781998" y="2870908"/>
                  <a:pt x="2951384" y="1656952"/>
                  <a:pt x="3027540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F9EECA"/>
              </a:gs>
              <a:gs pos="90000">
                <a:srgbClr val="BAF4D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4" name="Forme libre : forme 213">
            <a:extLst>
              <a:ext uri="{FF2B5EF4-FFF2-40B4-BE49-F238E27FC236}">
                <a16:creationId xmlns:a16="http://schemas.microsoft.com/office/drawing/2014/main" id="{50275821-87A1-BC8B-CCDF-F8F968EDA18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378700" y="0"/>
            <a:ext cx="7380000" cy="6858000"/>
          </a:xfrm>
          <a:custGeom>
            <a:avLst/>
            <a:gdLst>
              <a:gd name="connsiteX0" fmla="*/ 3690000 w 7380000"/>
              <a:gd name="connsiteY0" fmla="*/ 657000 h 6858000"/>
              <a:gd name="connsiteX1" fmla="*/ 657000 w 7380000"/>
              <a:gd name="connsiteY1" fmla="*/ 3690000 h 6858000"/>
              <a:gd name="connsiteX2" fmla="*/ 3690000 w 7380000"/>
              <a:gd name="connsiteY2" fmla="*/ 6723000 h 6858000"/>
              <a:gd name="connsiteX3" fmla="*/ 6723000 w 7380000"/>
              <a:gd name="connsiteY3" fmla="*/ 3690000 h 6858000"/>
              <a:gd name="connsiteX4" fmla="*/ 3690000 w 7380000"/>
              <a:gd name="connsiteY4" fmla="*/ 657000 h 6858000"/>
              <a:gd name="connsiteX5" fmla="*/ 3690000 w 7380000"/>
              <a:gd name="connsiteY5" fmla="*/ 0 h 6858000"/>
              <a:gd name="connsiteX6" fmla="*/ 7380000 w 7380000"/>
              <a:gd name="connsiteY6" fmla="*/ 3690000 h 6858000"/>
              <a:gd name="connsiteX7" fmla="*/ 5753115 w 7380000"/>
              <a:gd name="connsiteY7" fmla="*/ 6749806 h 6858000"/>
              <a:gd name="connsiteX8" fmla="*/ 5575022 w 7380000"/>
              <a:gd name="connsiteY8" fmla="*/ 6858000 h 6858000"/>
              <a:gd name="connsiteX9" fmla="*/ 1804979 w 7380000"/>
              <a:gd name="connsiteY9" fmla="*/ 6858000 h 6858000"/>
              <a:gd name="connsiteX10" fmla="*/ 1626886 w 7380000"/>
              <a:gd name="connsiteY10" fmla="*/ 6749806 h 6858000"/>
              <a:gd name="connsiteX11" fmla="*/ 0 w 7380000"/>
              <a:gd name="connsiteY11" fmla="*/ 3690000 h 6858000"/>
              <a:gd name="connsiteX12" fmla="*/ 3690000 w 738000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000" h="6858000">
                <a:moveTo>
                  <a:pt x="3690000" y="657000"/>
                </a:move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5365080"/>
                  <a:pt x="2014920" y="6723000"/>
                  <a:pt x="3690000" y="6723000"/>
                </a:cubicBezTo>
                <a:cubicBezTo>
                  <a:pt x="5365080" y="6723000"/>
                  <a:pt x="6723000" y="5365080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lose/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963707"/>
                  <a:pt x="6734661" y="6086687"/>
                  <a:pt x="5753115" y="6749806"/>
                </a:cubicBezTo>
                <a:lnTo>
                  <a:pt x="5575022" y="6858000"/>
                </a:lnTo>
                <a:lnTo>
                  <a:pt x="1804979" y="6858000"/>
                </a:lnTo>
                <a:lnTo>
                  <a:pt x="1626886" y="6749806"/>
                </a:lnTo>
                <a:cubicBezTo>
                  <a:pt x="645340" y="6086687"/>
                  <a:pt x="0" y="4963707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22" name="Forme libre : forme 221">
            <a:extLst>
              <a:ext uri="{FF2B5EF4-FFF2-40B4-BE49-F238E27FC236}">
                <a16:creationId xmlns:a16="http://schemas.microsoft.com/office/drawing/2014/main" id="{E180F5A1-6087-F34F-4BDA-12ABBC7C42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17084" y="-936"/>
            <a:ext cx="4450102" cy="3689424"/>
          </a:xfrm>
          <a:custGeom>
            <a:avLst/>
            <a:gdLst>
              <a:gd name="connsiteX0" fmla="*/ 1968161 w 4450102"/>
              <a:gd name="connsiteY0" fmla="*/ 0 h 3689424"/>
              <a:gd name="connsiteX1" fmla="*/ 4450102 w 4450102"/>
              <a:gd name="connsiteY1" fmla="*/ 0 h 3689424"/>
              <a:gd name="connsiteX2" fmla="*/ 4450102 w 4450102"/>
              <a:gd name="connsiteY2" fmla="*/ 658014 h 3689424"/>
              <a:gd name="connsiteX3" fmla="*/ 4141509 w 4450102"/>
              <a:gd name="connsiteY3" fmla="*/ 673596 h 3689424"/>
              <a:gd name="connsiteX4" fmla="*/ 1432392 w 4450102"/>
              <a:gd name="connsiteY4" fmla="*/ 3399966 h 3689424"/>
              <a:gd name="connsiteX5" fmla="*/ 1418687 w 4450102"/>
              <a:gd name="connsiteY5" fmla="*/ 3689424 h 3689424"/>
              <a:gd name="connsiteX6" fmla="*/ 0 w 4450102"/>
              <a:gd name="connsiteY6" fmla="*/ 3689424 h 3689424"/>
              <a:gd name="connsiteX7" fmla="*/ 20149 w 4450102"/>
              <a:gd name="connsiteY7" fmla="*/ 3263864 h 3689424"/>
              <a:gd name="connsiteX8" fmla="*/ 1866415 w 4450102"/>
              <a:gd name="connsiteY8" fmla="*/ 66391 h 36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02" h="3689424">
                <a:moveTo>
                  <a:pt x="1968161" y="0"/>
                </a:moveTo>
                <a:lnTo>
                  <a:pt x="4450102" y="0"/>
                </a:lnTo>
                <a:lnTo>
                  <a:pt x="4450102" y="658014"/>
                </a:lnTo>
                <a:lnTo>
                  <a:pt x="4141509" y="673596"/>
                </a:lnTo>
                <a:cubicBezTo>
                  <a:pt x="2707688" y="819209"/>
                  <a:pt x="1569113" y="1963534"/>
                  <a:pt x="1432392" y="3399966"/>
                </a:cubicBezTo>
                <a:lnTo>
                  <a:pt x="1418687" y="3689424"/>
                </a:lnTo>
                <a:lnTo>
                  <a:pt x="0" y="3689424"/>
                </a:lnTo>
                <a:lnTo>
                  <a:pt x="20149" y="3263864"/>
                </a:lnTo>
                <a:cubicBezTo>
                  <a:pt x="145570" y="1946162"/>
                  <a:pt x="845393" y="795936"/>
                  <a:pt x="1866415" y="66391"/>
                </a:cubicBezTo>
                <a:close/>
              </a:path>
            </a:pathLst>
          </a:custGeom>
          <a:gradFill flip="none" rotWithShape="1">
            <a:gsLst>
              <a:gs pos="7000">
                <a:srgbClr val="F9EECA"/>
              </a:gs>
              <a:gs pos="100000">
                <a:srgbClr val="BAF4D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04697066-7386-0D8B-09EB-C88BF8CA03C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23880" y="645180"/>
            <a:ext cx="6089640" cy="6089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9DA2956A-220E-E7C8-0ACF-992F7840EA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4DFD807-CB08-E7F5-5E7F-D309973D7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9E3F74-C5CF-B6D0-C27A-C3C844CED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696183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rme libre : forme 215">
            <a:extLst>
              <a:ext uri="{FF2B5EF4-FFF2-40B4-BE49-F238E27FC236}">
                <a16:creationId xmlns:a16="http://schemas.microsoft.com/office/drawing/2014/main" id="{D2BE6DF3-B6AA-FDBF-E0CD-0683AF8B9C7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070212" y="3691514"/>
            <a:ext cx="4450136" cy="3166487"/>
          </a:xfrm>
          <a:custGeom>
            <a:avLst/>
            <a:gdLst>
              <a:gd name="connsiteX0" fmla="*/ 3031449 w 4450136"/>
              <a:gd name="connsiteY0" fmla="*/ 0 h 3166487"/>
              <a:gd name="connsiteX1" fmla="*/ 4450136 w 4450136"/>
              <a:gd name="connsiteY1" fmla="*/ 0 h 3166487"/>
              <a:gd name="connsiteX2" fmla="*/ 4444382 w 4450136"/>
              <a:gd name="connsiteY2" fmla="*/ 227570 h 3166487"/>
              <a:gd name="connsiteX3" fmla="*/ 3216313 w 4450136"/>
              <a:gd name="connsiteY3" fmla="*/ 3074714 h 3166487"/>
              <a:gd name="connsiteX4" fmla="*/ 3120610 w 4450136"/>
              <a:gd name="connsiteY4" fmla="*/ 3166487 h 3166487"/>
              <a:gd name="connsiteX5" fmla="*/ 0 w 4450136"/>
              <a:gd name="connsiteY5" fmla="*/ 3166487 h 3166487"/>
              <a:gd name="connsiteX6" fmla="*/ 0 w 4450136"/>
              <a:gd name="connsiteY6" fmla="*/ 3031413 h 3166487"/>
              <a:gd name="connsiteX7" fmla="*/ 299031 w 4450136"/>
              <a:gd name="connsiteY7" fmla="*/ 3016784 h 3166487"/>
              <a:gd name="connsiteX8" fmla="*/ 3027540 w 4450136"/>
              <a:gd name="connsiteY8" fmla="*/ 154565 h 31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36" h="3166487">
                <a:moveTo>
                  <a:pt x="3031449" y="0"/>
                </a:moveTo>
                <a:lnTo>
                  <a:pt x="4450136" y="0"/>
                </a:lnTo>
                <a:lnTo>
                  <a:pt x="4444382" y="227570"/>
                </a:lnTo>
                <a:cubicBezTo>
                  <a:pt x="4388492" y="1330135"/>
                  <a:pt x="3931456" y="2326863"/>
                  <a:pt x="3216313" y="3074714"/>
                </a:cubicBezTo>
                <a:lnTo>
                  <a:pt x="3120610" y="3166487"/>
                </a:lnTo>
                <a:lnTo>
                  <a:pt x="0" y="3166487"/>
                </a:lnTo>
                <a:lnTo>
                  <a:pt x="0" y="3031413"/>
                </a:lnTo>
                <a:lnTo>
                  <a:pt x="299031" y="3016784"/>
                </a:lnTo>
                <a:cubicBezTo>
                  <a:pt x="1781998" y="2870908"/>
                  <a:pt x="2951384" y="1656952"/>
                  <a:pt x="3027540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F9EECA"/>
              </a:gs>
              <a:gs pos="90000">
                <a:srgbClr val="BAF4D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4" name="Forme libre : forme 213">
            <a:extLst>
              <a:ext uri="{FF2B5EF4-FFF2-40B4-BE49-F238E27FC236}">
                <a16:creationId xmlns:a16="http://schemas.microsoft.com/office/drawing/2014/main" id="{50275821-87A1-BC8B-CCDF-F8F968EDA18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378700" y="0"/>
            <a:ext cx="7380000" cy="6858000"/>
          </a:xfrm>
          <a:custGeom>
            <a:avLst/>
            <a:gdLst>
              <a:gd name="connsiteX0" fmla="*/ 3690000 w 7380000"/>
              <a:gd name="connsiteY0" fmla="*/ 657000 h 6858000"/>
              <a:gd name="connsiteX1" fmla="*/ 657000 w 7380000"/>
              <a:gd name="connsiteY1" fmla="*/ 3690000 h 6858000"/>
              <a:gd name="connsiteX2" fmla="*/ 3690000 w 7380000"/>
              <a:gd name="connsiteY2" fmla="*/ 6723000 h 6858000"/>
              <a:gd name="connsiteX3" fmla="*/ 6723000 w 7380000"/>
              <a:gd name="connsiteY3" fmla="*/ 3690000 h 6858000"/>
              <a:gd name="connsiteX4" fmla="*/ 3690000 w 7380000"/>
              <a:gd name="connsiteY4" fmla="*/ 657000 h 6858000"/>
              <a:gd name="connsiteX5" fmla="*/ 3690000 w 7380000"/>
              <a:gd name="connsiteY5" fmla="*/ 0 h 6858000"/>
              <a:gd name="connsiteX6" fmla="*/ 7380000 w 7380000"/>
              <a:gd name="connsiteY6" fmla="*/ 3690000 h 6858000"/>
              <a:gd name="connsiteX7" fmla="*/ 5753115 w 7380000"/>
              <a:gd name="connsiteY7" fmla="*/ 6749806 h 6858000"/>
              <a:gd name="connsiteX8" fmla="*/ 5575022 w 7380000"/>
              <a:gd name="connsiteY8" fmla="*/ 6858000 h 6858000"/>
              <a:gd name="connsiteX9" fmla="*/ 1804979 w 7380000"/>
              <a:gd name="connsiteY9" fmla="*/ 6858000 h 6858000"/>
              <a:gd name="connsiteX10" fmla="*/ 1626886 w 7380000"/>
              <a:gd name="connsiteY10" fmla="*/ 6749806 h 6858000"/>
              <a:gd name="connsiteX11" fmla="*/ 0 w 7380000"/>
              <a:gd name="connsiteY11" fmla="*/ 3690000 h 6858000"/>
              <a:gd name="connsiteX12" fmla="*/ 3690000 w 738000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000" h="6858000">
                <a:moveTo>
                  <a:pt x="3690000" y="657000"/>
                </a:move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5365080"/>
                  <a:pt x="2014920" y="6723000"/>
                  <a:pt x="3690000" y="6723000"/>
                </a:cubicBezTo>
                <a:cubicBezTo>
                  <a:pt x="5365080" y="6723000"/>
                  <a:pt x="6723000" y="5365080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lose/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963707"/>
                  <a:pt x="6734661" y="6086687"/>
                  <a:pt x="5753115" y="6749806"/>
                </a:cubicBezTo>
                <a:lnTo>
                  <a:pt x="5575022" y="6858000"/>
                </a:lnTo>
                <a:lnTo>
                  <a:pt x="1804979" y="6858000"/>
                </a:lnTo>
                <a:lnTo>
                  <a:pt x="1626886" y="6749806"/>
                </a:lnTo>
                <a:cubicBezTo>
                  <a:pt x="645340" y="6086687"/>
                  <a:pt x="0" y="4963707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22" name="Forme libre : forme 221">
            <a:extLst>
              <a:ext uri="{FF2B5EF4-FFF2-40B4-BE49-F238E27FC236}">
                <a16:creationId xmlns:a16="http://schemas.microsoft.com/office/drawing/2014/main" id="{E180F5A1-6087-F34F-4BDA-12ABBC7C42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17084" y="-936"/>
            <a:ext cx="4450102" cy="3689424"/>
          </a:xfrm>
          <a:custGeom>
            <a:avLst/>
            <a:gdLst>
              <a:gd name="connsiteX0" fmla="*/ 1968161 w 4450102"/>
              <a:gd name="connsiteY0" fmla="*/ 0 h 3689424"/>
              <a:gd name="connsiteX1" fmla="*/ 4450102 w 4450102"/>
              <a:gd name="connsiteY1" fmla="*/ 0 h 3689424"/>
              <a:gd name="connsiteX2" fmla="*/ 4450102 w 4450102"/>
              <a:gd name="connsiteY2" fmla="*/ 658014 h 3689424"/>
              <a:gd name="connsiteX3" fmla="*/ 4141509 w 4450102"/>
              <a:gd name="connsiteY3" fmla="*/ 673596 h 3689424"/>
              <a:gd name="connsiteX4" fmla="*/ 1432392 w 4450102"/>
              <a:gd name="connsiteY4" fmla="*/ 3399966 h 3689424"/>
              <a:gd name="connsiteX5" fmla="*/ 1418687 w 4450102"/>
              <a:gd name="connsiteY5" fmla="*/ 3689424 h 3689424"/>
              <a:gd name="connsiteX6" fmla="*/ 0 w 4450102"/>
              <a:gd name="connsiteY6" fmla="*/ 3689424 h 3689424"/>
              <a:gd name="connsiteX7" fmla="*/ 20149 w 4450102"/>
              <a:gd name="connsiteY7" fmla="*/ 3263864 h 3689424"/>
              <a:gd name="connsiteX8" fmla="*/ 1866415 w 4450102"/>
              <a:gd name="connsiteY8" fmla="*/ 66391 h 36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02" h="3689424">
                <a:moveTo>
                  <a:pt x="1968161" y="0"/>
                </a:moveTo>
                <a:lnTo>
                  <a:pt x="4450102" y="0"/>
                </a:lnTo>
                <a:lnTo>
                  <a:pt x="4450102" y="658014"/>
                </a:lnTo>
                <a:lnTo>
                  <a:pt x="4141509" y="673596"/>
                </a:lnTo>
                <a:cubicBezTo>
                  <a:pt x="2707688" y="819209"/>
                  <a:pt x="1569113" y="1963534"/>
                  <a:pt x="1432392" y="3399966"/>
                </a:cubicBezTo>
                <a:lnTo>
                  <a:pt x="1418687" y="3689424"/>
                </a:lnTo>
                <a:lnTo>
                  <a:pt x="0" y="3689424"/>
                </a:lnTo>
                <a:lnTo>
                  <a:pt x="20149" y="3263864"/>
                </a:lnTo>
                <a:cubicBezTo>
                  <a:pt x="145570" y="1946162"/>
                  <a:pt x="845393" y="795936"/>
                  <a:pt x="1866415" y="66391"/>
                </a:cubicBezTo>
                <a:close/>
              </a:path>
            </a:pathLst>
          </a:custGeom>
          <a:gradFill flip="none" rotWithShape="1">
            <a:gsLst>
              <a:gs pos="7000">
                <a:srgbClr val="F9EECA"/>
              </a:gs>
              <a:gs pos="100000">
                <a:srgbClr val="BAF4D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04697066-7386-0D8B-09EB-C88BF8CA03C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23880" y="645180"/>
            <a:ext cx="6089640" cy="6089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9DA2956A-220E-E7C8-0ACF-992F7840EA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4DFD807-CB08-E7F5-5E7F-D309973D7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9E3F74-C5CF-B6D0-C27A-C3C844CED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23936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rme libre : forme 215">
            <a:extLst>
              <a:ext uri="{FF2B5EF4-FFF2-40B4-BE49-F238E27FC236}">
                <a16:creationId xmlns:a16="http://schemas.microsoft.com/office/drawing/2014/main" id="{D2BE6DF3-B6AA-FDBF-E0CD-0683AF8B9C7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070212" y="3691514"/>
            <a:ext cx="4450136" cy="3166487"/>
          </a:xfrm>
          <a:custGeom>
            <a:avLst/>
            <a:gdLst>
              <a:gd name="connsiteX0" fmla="*/ 3031449 w 4450136"/>
              <a:gd name="connsiteY0" fmla="*/ 0 h 3166487"/>
              <a:gd name="connsiteX1" fmla="*/ 4450136 w 4450136"/>
              <a:gd name="connsiteY1" fmla="*/ 0 h 3166487"/>
              <a:gd name="connsiteX2" fmla="*/ 4444382 w 4450136"/>
              <a:gd name="connsiteY2" fmla="*/ 227570 h 3166487"/>
              <a:gd name="connsiteX3" fmla="*/ 3216313 w 4450136"/>
              <a:gd name="connsiteY3" fmla="*/ 3074714 h 3166487"/>
              <a:gd name="connsiteX4" fmla="*/ 3120610 w 4450136"/>
              <a:gd name="connsiteY4" fmla="*/ 3166487 h 3166487"/>
              <a:gd name="connsiteX5" fmla="*/ 0 w 4450136"/>
              <a:gd name="connsiteY5" fmla="*/ 3166487 h 3166487"/>
              <a:gd name="connsiteX6" fmla="*/ 0 w 4450136"/>
              <a:gd name="connsiteY6" fmla="*/ 3031413 h 3166487"/>
              <a:gd name="connsiteX7" fmla="*/ 299031 w 4450136"/>
              <a:gd name="connsiteY7" fmla="*/ 3016784 h 3166487"/>
              <a:gd name="connsiteX8" fmla="*/ 3027540 w 4450136"/>
              <a:gd name="connsiteY8" fmla="*/ 154565 h 31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36" h="3166487">
                <a:moveTo>
                  <a:pt x="3031449" y="0"/>
                </a:moveTo>
                <a:lnTo>
                  <a:pt x="4450136" y="0"/>
                </a:lnTo>
                <a:lnTo>
                  <a:pt x="4444382" y="227570"/>
                </a:lnTo>
                <a:cubicBezTo>
                  <a:pt x="4388492" y="1330135"/>
                  <a:pt x="3931456" y="2326863"/>
                  <a:pt x="3216313" y="3074714"/>
                </a:cubicBezTo>
                <a:lnTo>
                  <a:pt x="3120610" y="3166487"/>
                </a:lnTo>
                <a:lnTo>
                  <a:pt x="0" y="3166487"/>
                </a:lnTo>
                <a:lnTo>
                  <a:pt x="0" y="3031413"/>
                </a:lnTo>
                <a:lnTo>
                  <a:pt x="299031" y="3016784"/>
                </a:lnTo>
                <a:cubicBezTo>
                  <a:pt x="1781998" y="2870908"/>
                  <a:pt x="2951384" y="1656952"/>
                  <a:pt x="3027540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96BBFF"/>
              </a:gs>
              <a:gs pos="90000">
                <a:srgbClr val="BAF4D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4" name="Forme libre : forme 213">
            <a:extLst>
              <a:ext uri="{FF2B5EF4-FFF2-40B4-BE49-F238E27FC236}">
                <a16:creationId xmlns:a16="http://schemas.microsoft.com/office/drawing/2014/main" id="{50275821-87A1-BC8B-CCDF-F8F968EDA18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378700" y="0"/>
            <a:ext cx="7380000" cy="6858000"/>
          </a:xfrm>
          <a:custGeom>
            <a:avLst/>
            <a:gdLst>
              <a:gd name="connsiteX0" fmla="*/ 3690000 w 7380000"/>
              <a:gd name="connsiteY0" fmla="*/ 657000 h 6858000"/>
              <a:gd name="connsiteX1" fmla="*/ 657000 w 7380000"/>
              <a:gd name="connsiteY1" fmla="*/ 3690000 h 6858000"/>
              <a:gd name="connsiteX2" fmla="*/ 3690000 w 7380000"/>
              <a:gd name="connsiteY2" fmla="*/ 6723000 h 6858000"/>
              <a:gd name="connsiteX3" fmla="*/ 6723000 w 7380000"/>
              <a:gd name="connsiteY3" fmla="*/ 3690000 h 6858000"/>
              <a:gd name="connsiteX4" fmla="*/ 3690000 w 7380000"/>
              <a:gd name="connsiteY4" fmla="*/ 657000 h 6858000"/>
              <a:gd name="connsiteX5" fmla="*/ 3690000 w 7380000"/>
              <a:gd name="connsiteY5" fmla="*/ 0 h 6858000"/>
              <a:gd name="connsiteX6" fmla="*/ 7380000 w 7380000"/>
              <a:gd name="connsiteY6" fmla="*/ 3690000 h 6858000"/>
              <a:gd name="connsiteX7" fmla="*/ 5753115 w 7380000"/>
              <a:gd name="connsiteY7" fmla="*/ 6749806 h 6858000"/>
              <a:gd name="connsiteX8" fmla="*/ 5575022 w 7380000"/>
              <a:gd name="connsiteY8" fmla="*/ 6858000 h 6858000"/>
              <a:gd name="connsiteX9" fmla="*/ 1804979 w 7380000"/>
              <a:gd name="connsiteY9" fmla="*/ 6858000 h 6858000"/>
              <a:gd name="connsiteX10" fmla="*/ 1626886 w 7380000"/>
              <a:gd name="connsiteY10" fmla="*/ 6749806 h 6858000"/>
              <a:gd name="connsiteX11" fmla="*/ 0 w 7380000"/>
              <a:gd name="connsiteY11" fmla="*/ 3690000 h 6858000"/>
              <a:gd name="connsiteX12" fmla="*/ 3690000 w 738000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000" h="6858000">
                <a:moveTo>
                  <a:pt x="3690000" y="657000"/>
                </a:move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5365080"/>
                  <a:pt x="2014920" y="6723000"/>
                  <a:pt x="3690000" y="6723000"/>
                </a:cubicBezTo>
                <a:cubicBezTo>
                  <a:pt x="5365080" y="6723000"/>
                  <a:pt x="6723000" y="5365080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lose/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963707"/>
                  <a:pt x="6734661" y="6086687"/>
                  <a:pt x="5753115" y="6749806"/>
                </a:cubicBezTo>
                <a:lnTo>
                  <a:pt x="5575022" y="6858000"/>
                </a:lnTo>
                <a:lnTo>
                  <a:pt x="1804979" y="6858000"/>
                </a:lnTo>
                <a:lnTo>
                  <a:pt x="1626886" y="6749806"/>
                </a:lnTo>
                <a:cubicBezTo>
                  <a:pt x="645340" y="6086687"/>
                  <a:pt x="0" y="4963707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22" name="Forme libre : forme 221">
            <a:extLst>
              <a:ext uri="{FF2B5EF4-FFF2-40B4-BE49-F238E27FC236}">
                <a16:creationId xmlns:a16="http://schemas.microsoft.com/office/drawing/2014/main" id="{E180F5A1-6087-F34F-4BDA-12ABBC7C42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17084" y="-936"/>
            <a:ext cx="4450102" cy="3689424"/>
          </a:xfrm>
          <a:custGeom>
            <a:avLst/>
            <a:gdLst>
              <a:gd name="connsiteX0" fmla="*/ 1968161 w 4450102"/>
              <a:gd name="connsiteY0" fmla="*/ 0 h 3689424"/>
              <a:gd name="connsiteX1" fmla="*/ 4450102 w 4450102"/>
              <a:gd name="connsiteY1" fmla="*/ 0 h 3689424"/>
              <a:gd name="connsiteX2" fmla="*/ 4450102 w 4450102"/>
              <a:gd name="connsiteY2" fmla="*/ 658014 h 3689424"/>
              <a:gd name="connsiteX3" fmla="*/ 4141509 w 4450102"/>
              <a:gd name="connsiteY3" fmla="*/ 673596 h 3689424"/>
              <a:gd name="connsiteX4" fmla="*/ 1432392 w 4450102"/>
              <a:gd name="connsiteY4" fmla="*/ 3399966 h 3689424"/>
              <a:gd name="connsiteX5" fmla="*/ 1418687 w 4450102"/>
              <a:gd name="connsiteY5" fmla="*/ 3689424 h 3689424"/>
              <a:gd name="connsiteX6" fmla="*/ 0 w 4450102"/>
              <a:gd name="connsiteY6" fmla="*/ 3689424 h 3689424"/>
              <a:gd name="connsiteX7" fmla="*/ 20149 w 4450102"/>
              <a:gd name="connsiteY7" fmla="*/ 3263864 h 3689424"/>
              <a:gd name="connsiteX8" fmla="*/ 1866415 w 4450102"/>
              <a:gd name="connsiteY8" fmla="*/ 66391 h 36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02" h="3689424">
                <a:moveTo>
                  <a:pt x="1968161" y="0"/>
                </a:moveTo>
                <a:lnTo>
                  <a:pt x="4450102" y="0"/>
                </a:lnTo>
                <a:lnTo>
                  <a:pt x="4450102" y="658014"/>
                </a:lnTo>
                <a:lnTo>
                  <a:pt x="4141509" y="673596"/>
                </a:lnTo>
                <a:cubicBezTo>
                  <a:pt x="2707688" y="819209"/>
                  <a:pt x="1569113" y="1963534"/>
                  <a:pt x="1432392" y="3399966"/>
                </a:cubicBezTo>
                <a:lnTo>
                  <a:pt x="1418687" y="3689424"/>
                </a:lnTo>
                <a:lnTo>
                  <a:pt x="0" y="3689424"/>
                </a:lnTo>
                <a:lnTo>
                  <a:pt x="20149" y="3263864"/>
                </a:lnTo>
                <a:cubicBezTo>
                  <a:pt x="145570" y="1946162"/>
                  <a:pt x="845393" y="795936"/>
                  <a:pt x="1866415" y="66391"/>
                </a:cubicBezTo>
                <a:close/>
              </a:path>
            </a:pathLst>
          </a:custGeom>
          <a:gradFill flip="none" rotWithShape="1">
            <a:gsLst>
              <a:gs pos="7000">
                <a:srgbClr val="96BBFF"/>
              </a:gs>
              <a:gs pos="100000">
                <a:srgbClr val="BAF4D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04697066-7386-0D8B-09EB-C88BF8CA03C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23880" y="645180"/>
            <a:ext cx="6089640" cy="6089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EB84F833-48C9-7693-954C-1442BF823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9D96222-4BD5-319B-88C6-47C783AD0A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E1504D-78FC-7C78-6FD7-0ADF1464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840015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rme libre : forme 215">
            <a:extLst>
              <a:ext uri="{FF2B5EF4-FFF2-40B4-BE49-F238E27FC236}">
                <a16:creationId xmlns:a16="http://schemas.microsoft.com/office/drawing/2014/main" id="{D2BE6DF3-B6AA-FDBF-E0CD-0683AF8B9C7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070212" y="3691514"/>
            <a:ext cx="4450136" cy="3166487"/>
          </a:xfrm>
          <a:custGeom>
            <a:avLst/>
            <a:gdLst>
              <a:gd name="connsiteX0" fmla="*/ 3031449 w 4450136"/>
              <a:gd name="connsiteY0" fmla="*/ 0 h 3166487"/>
              <a:gd name="connsiteX1" fmla="*/ 4450136 w 4450136"/>
              <a:gd name="connsiteY1" fmla="*/ 0 h 3166487"/>
              <a:gd name="connsiteX2" fmla="*/ 4444382 w 4450136"/>
              <a:gd name="connsiteY2" fmla="*/ 227570 h 3166487"/>
              <a:gd name="connsiteX3" fmla="*/ 3216313 w 4450136"/>
              <a:gd name="connsiteY3" fmla="*/ 3074714 h 3166487"/>
              <a:gd name="connsiteX4" fmla="*/ 3120610 w 4450136"/>
              <a:gd name="connsiteY4" fmla="*/ 3166487 h 3166487"/>
              <a:gd name="connsiteX5" fmla="*/ 0 w 4450136"/>
              <a:gd name="connsiteY5" fmla="*/ 3166487 h 3166487"/>
              <a:gd name="connsiteX6" fmla="*/ 0 w 4450136"/>
              <a:gd name="connsiteY6" fmla="*/ 3031413 h 3166487"/>
              <a:gd name="connsiteX7" fmla="*/ 299031 w 4450136"/>
              <a:gd name="connsiteY7" fmla="*/ 3016784 h 3166487"/>
              <a:gd name="connsiteX8" fmla="*/ 3027540 w 4450136"/>
              <a:gd name="connsiteY8" fmla="*/ 154565 h 31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36" h="3166487">
                <a:moveTo>
                  <a:pt x="3031449" y="0"/>
                </a:moveTo>
                <a:lnTo>
                  <a:pt x="4450136" y="0"/>
                </a:lnTo>
                <a:lnTo>
                  <a:pt x="4444382" y="227570"/>
                </a:lnTo>
                <a:cubicBezTo>
                  <a:pt x="4388492" y="1330135"/>
                  <a:pt x="3931456" y="2326863"/>
                  <a:pt x="3216313" y="3074714"/>
                </a:cubicBezTo>
                <a:lnTo>
                  <a:pt x="3120610" y="3166487"/>
                </a:lnTo>
                <a:lnTo>
                  <a:pt x="0" y="3166487"/>
                </a:lnTo>
                <a:lnTo>
                  <a:pt x="0" y="3031413"/>
                </a:lnTo>
                <a:lnTo>
                  <a:pt x="299031" y="3016784"/>
                </a:lnTo>
                <a:cubicBezTo>
                  <a:pt x="1781998" y="2870908"/>
                  <a:pt x="2951384" y="1656952"/>
                  <a:pt x="3027540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96BBFF"/>
              </a:gs>
              <a:gs pos="90000">
                <a:srgbClr val="BAF4D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4" name="Forme libre : forme 213">
            <a:extLst>
              <a:ext uri="{FF2B5EF4-FFF2-40B4-BE49-F238E27FC236}">
                <a16:creationId xmlns:a16="http://schemas.microsoft.com/office/drawing/2014/main" id="{50275821-87A1-BC8B-CCDF-F8F968EDA18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378700" y="0"/>
            <a:ext cx="7380000" cy="6858000"/>
          </a:xfrm>
          <a:custGeom>
            <a:avLst/>
            <a:gdLst>
              <a:gd name="connsiteX0" fmla="*/ 3690000 w 7380000"/>
              <a:gd name="connsiteY0" fmla="*/ 657000 h 6858000"/>
              <a:gd name="connsiteX1" fmla="*/ 657000 w 7380000"/>
              <a:gd name="connsiteY1" fmla="*/ 3690000 h 6858000"/>
              <a:gd name="connsiteX2" fmla="*/ 3690000 w 7380000"/>
              <a:gd name="connsiteY2" fmla="*/ 6723000 h 6858000"/>
              <a:gd name="connsiteX3" fmla="*/ 6723000 w 7380000"/>
              <a:gd name="connsiteY3" fmla="*/ 3690000 h 6858000"/>
              <a:gd name="connsiteX4" fmla="*/ 3690000 w 7380000"/>
              <a:gd name="connsiteY4" fmla="*/ 657000 h 6858000"/>
              <a:gd name="connsiteX5" fmla="*/ 3690000 w 7380000"/>
              <a:gd name="connsiteY5" fmla="*/ 0 h 6858000"/>
              <a:gd name="connsiteX6" fmla="*/ 7380000 w 7380000"/>
              <a:gd name="connsiteY6" fmla="*/ 3690000 h 6858000"/>
              <a:gd name="connsiteX7" fmla="*/ 5753115 w 7380000"/>
              <a:gd name="connsiteY7" fmla="*/ 6749806 h 6858000"/>
              <a:gd name="connsiteX8" fmla="*/ 5575022 w 7380000"/>
              <a:gd name="connsiteY8" fmla="*/ 6858000 h 6858000"/>
              <a:gd name="connsiteX9" fmla="*/ 1804979 w 7380000"/>
              <a:gd name="connsiteY9" fmla="*/ 6858000 h 6858000"/>
              <a:gd name="connsiteX10" fmla="*/ 1626886 w 7380000"/>
              <a:gd name="connsiteY10" fmla="*/ 6749806 h 6858000"/>
              <a:gd name="connsiteX11" fmla="*/ 0 w 7380000"/>
              <a:gd name="connsiteY11" fmla="*/ 3690000 h 6858000"/>
              <a:gd name="connsiteX12" fmla="*/ 3690000 w 738000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000" h="6858000">
                <a:moveTo>
                  <a:pt x="3690000" y="657000"/>
                </a:move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5365080"/>
                  <a:pt x="2014920" y="6723000"/>
                  <a:pt x="3690000" y="6723000"/>
                </a:cubicBezTo>
                <a:cubicBezTo>
                  <a:pt x="5365080" y="6723000"/>
                  <a:pt x="6723000" y="5365080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lose/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963707"/>
                  <a:pt x="6734661" y="6086687"/>
                  <a:pt x="5753115" y="6749806"/>
                </a:cubicBezTo>
                <a:lnTo>
                  <a:pt x="5575022" y="6858000"/>
                </a:lnTo>
                <a:lnTo>
                  <a:pt x="1804979" y="6858000"/>
                </a:lnTo>
                <a:lnTo>
                  <a:pt x="1626886" y="6749806"/>
                </a:lnTo>
                <a:cubicBezTo>
                  <a:pt x="645340" y="6086687"/>
                  <a:pt x="0" y="4963707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22" name="Forme libre : forme 221">
            <a:extLst>
              <a:ext uri="{FF2B5EF4-FFF2-40B4-BE49-F238E27FC236}">
                <a16:creationId xmlns:a16="http://schemas.microsoft.com/office/drawing/2014/main" id="{E180F5A1-6087-F34F-4BDA-12ABBC7C42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17084" y="-936"/>
            <a:ext cx="4450102" cy="3689424"/>
          </a:xfrm>
          <a:custGeom>
            <a:avLst/>
            <a:gdLst>
              <a:gd name="connsiteX0" fmla="*/ 1968161 w 4450102"/>
              <a:gd name="connsiteY0" fmla="*/ 0 h 3689424"/>
              <a:gd name="connsiteX1" fmla="*/ 4450102 w 4450102"/>
              <a:gd name="connsiteY1" fmla="*/ 0 h 3689424"/>
              <a:gd name="connsiteX2" fmla="*/ 4450102 w 4450102"/>
              <a:gd name="connsiteY2" fmla="*/ 658014 h 3689424"/>
              <a:gd name="connsiteX3" fmla="*/ 4141509 w 4450102"/>
              <a:gd name="connsiteY3" fmla="*/ 673596 h 3689424"/>
              <a:gd name="connsiteX4" fmla="*/ 1432392 w 4450102"/>
              <a:gd name="connsiteY4" fmla="*/ 3399966 h 3689424"/>
              <a:gd name="connsiteX5" fmla="*/ 1418687 w 4450102"/>
              <a:gd name="connsiteY5" fmla="*/ 3689424 h 3689424"/>
              <a:gd name="connsiteX6" fmla="*/ 0 w 4450102"/>
              <a:gd name="connsiteY6" fmla="*/ 3689424 h 3689424"/>
              <a:gd name="connsiteX7" fmla="*/ 20149 w 4450102"/>
              <a:gd name="connsiteY7" fmla="*/ 3263864 h 3689424"/>
              <a:gd name="connsiteX8" fmla="*/ 1866415 w 4450102"/>
              <a:gd name="connsiteY8" fmla="*/ 66391 h 36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02" h="3689424">
                <a:moveTo>
                  <a:pt x="1968161" y="0"/>
                </a:moveTo>
                <a:lnTo>
                  <a:pt x="4450102" y="0"/>
                </a:lnTo>
                <a:lnTo>
                  <a:pt x="4450102" y="658014"/>
                </a:lnTo>
                <a:lnTo>
                  <a:pt x="4141509" y="673596"/>
                </a:lnTo>
                <a:cubicBezTo>
                  <a:pt x="2707688" y="819209"/>
                  <a:pt x="1569113" y="1963534"/>
                  <a:pt x="1432392" y="3399966"/>
                </a:cubicBezTo>
                <a:lnTo>
                  <a:pt x="1418687" y="3689424"/>
                </a:lnTo>
                <a:lnTo>
                  <a:pt x="0" y="3689424"/>
                </a:lnTo>
                <a:lnTo>
                  <a:pt x="20149" y="3263864"/>
                </a:lnTo>
                <a:cubicBezTo>
                  <a:pt x="145570" y="1946162"/>
                  <a:pt x="845393" y="795936"/>
                  <a:pt x="1866415" y="66391"/>
                </a:cubicBezTo>
                <a:close/>
              </a:path>
            </a:pathLst>
          </a:custGeom>
          <a:gradFill flip="none" rotWithShape="1">
            <a:gsLst>
              <a:gs pos="7000">
                <a:srgbClr val="96BBFF"/>
              </a:gs>
              <a:gs pos="100000">
                <a:srgbClr val="BAF4D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04697066-7386-0D8B-09EB-C88BF8CA03C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23880" y="645180"/>
            <a:ext cx="6089640" cy="6089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EB84F833-48C9-7693-954C-1442BF823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9D96222-4BD5-319B-88C6-47C783AD0A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E1504D-78FC-7C78-6FD7-0ADF1464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5490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rme libre : forme 215">
            <a:extLst>
              <a:ext uri="{FF2B5EF4-FFF2-40B4-BE49-F238E27FC236}">
                <a16:creationId xmlns:a16="http://schemas.microsoft.com/office/drawing/2014/main" id="{D2BE6DF3-B6AA-FDBF-E0CD-0683AF8B9C7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070212" y="3691514"/>
            <a:ext cx="4450136" cy="3166487"/>
          </a:xfrm>
          <a:custGeom>
            <a:avLst/>
            <a:gdLst>
              <a:gd name="connsiteX0" fmla="*/ 3031449 w 4450136"/>
              <a:gd name="connsiteY0" fmla="*/ 0 h 3166487"/>
              <a:gd name="connsiteX1" fmla="*/ 4450136 w 4450136"/>
              <a:gd name="connsiteY1" fmla="*/ 0 h 3166487"/>
              <a:gd name="connsiteX2" fmla="*/ 4444382 w 4450136"/>
              <a:gd name="connsiteY2" fmla="*/ 227570 h 3166487"/>
              <a:gd name="connsiteX3" fmla="*/ 3216313 w 4450136"/>
              <a:gd name="connsiteY3" fmla="*/ 3074714 h 3166487"/>
              <a:gd name="connsiteX4" fmla="*/ 3120610 w 4450136"/>
              <a:gd name="connsiteY4" fmla="*/ 3166487 h 3166487"/>
              <a:gd name="connsiteX5" fmla="*/ 0 w 4450136"/>
              <a:gd name="connsiteY5" fmla="*/ 3166487 h 3166487"/>
              <a:gd name="connsiteX6" fmla="*/ 0 w 4450136"/>
              <a:gd name="connsiteY6" fmla="*/ 3031413 h 3166487"/>
              <a:gd name="connsiteX7" fmla="*/ 299031 w 4450136"/>
              <a:gd name="connsiteY7" fmla="*/ 3016784 h 3166487"/>
              <a:gd name="connsiteX8" fmla="*/ 3027540 w 4450136"/>
              <a:gd name="connsiteY8" fmla="*/ 154565 h 31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36" h="3166487">
                <a:moveTo>
                  <a:pt x="3031449" y="0"/>
                </a:moveTo>
                <a:lnTo>
                  <a:pt x="4450136" y="0"/>
                </a:lnTo>
                <a:lnTo>
                  <a:pt x="4444382" y="227570"/>
                </a:lnTo>
                <a:cubicBezTo>
                  <a:pt x="4388492" y="1330135"/>
                  <a:pt x="3931456" y="2326863"/>
                  <a:pt x="3216313" y="3074714"/>
                </a:cubicBezTo>
                <a:lnTo>
                  <a:pt x="3120610" y="3166487"/>
                </a:lnTo>
                <a:lnTo>
                  <a:pt x="0" y="3166487"/>
                </a:lnTo>
                <a:lnTo>
                  <a:pt x="0" y="3031413"/>
                </a:lnTo>
                <a:lnTo>
                  <a:pt x="299031" y="3016784"/>
                </a:lnTo>
                <a:cubicBezTo>
                  <a:pt x="1781998" y="2870908"/>
                  <a:pt x="2951384" y="1656952"/>
                  <a:pt x="3027540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FFC1D0"/>
              </a:gs>
              <a:gs pos="90000">
                <a:srgbClr val="FFD7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4" name="Forme libre : forme 213">
            <a:extLst>
              <a:ext uri="{FF2B5EF4-FFF2-40B4-BE49-F238E27FC236}">
                <a16:creationId xmlns:a16="http://schemas.microsoft.com/office/drawing/2014/main" id="{50275821-87A1-BC8B-CCDF-F8F968EDA18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378700" y="0"/>
            <a:ext cx="7380000" cy="6858000"/>
          </a:xfrm>
          <a:custGeom>
            <a:avLst/>
            <a:gdLst>
              <a:gd name="connsiteX0" fmla="*/ 3690000 w 7380000"/>
              <a:gd name="connsiteY0" fmla="*/ 657000 h 6858000"/>
              <a:gd name="connsiteX1" fmla="*/ 657000 w 7380000"/>
              <a:gd name="connsiteY1" fmla="*/ 3690000 h 6858000"/>
              <a:gd name="connsiteX2" fmla="*/ 3690000 w 7380000"/>
              <a:gd name="connsiteY2" fmla="*/ 6723000 h 6858000"/>
              <a:gd name="connsiteX3" fmla="*/ 6723000 w 7380000"/>
              <a:gd name="connsiteY3" fmla="*/ 3690000 h 6858000"/>
              <a:gd name="connsiteX4" fmla="*/ 3690000 w 7380000"/>
              <a:gd name="connsiteY4" fmla="*/ 657000 h 6858000"/>
              <a:gd name="connsiteX5" fmla="*/ 3690000 w 7380000"/>
              <a:gd name="connsiteY5" fmla="*/ 0 h 6858000"/>
              <a:gd name="connsiteX6" fmla="*/ 7380000 w 7380000"/>
              <a:gd name="connsiteY6" fmla="*/ 3690000 h 6858000"/>
              <a:gd name="connsiteX7" fmla="*/ 5753115 w 7380000"/>
              <a:gd name="connsiteY7" fmla="*/ 6749806 h 6858000"/>
              <a:gd name="connsiteX8" fmla="*/ 5575022 w 7380000"/>
              <a:gd name="connsiteY8" fmla="*/ 6858000 h 6858000"/>
              <a:gd name="connsiteX9" fmla="*/ 1804979 w 7380000"/>
              <a:gd name="connsiteY9" fmla="*/ 6858000 h 6858000"/>
              <a:gd name="connsiteX10" fmla="*/ 1626886 w 7380000"/>
              <a:gd name="connsiteY10" fmla="*/ 6749806 h 6858000"/>
              <a:gd name="connsiteX11" fmla="*/ 0 w 7380000"/>
              <a:gd name="connsiteY11" fmla="*/ 3690000 h 6858000"/>
              <a:gd name="connsiteX12" fmla="*/ 3690000 w 738000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000" h="6858000">
                <a:moveTo>
                  <a:pt x="3690000" y="657000"/>
                </a:move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5365080"/>
                  <a:pt x="2014920" y="6723000"/>
                  <a:pt x="3690000" y="6723000"/>
                </a:cubicBezTo>
                <a:cubicBezTo>
                  <a:pt x="5365080" y="6723000"/>
                  <a:pt x="6723000" y="5365080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lose/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963707"/>
                  <a:pt x="6734661" y="6086687"/>
                  <a:pt x="5753115" y="6749806"/>
                </a:cubicBezTo>
                <a:lnTo>
                  <a:pt x="5575022" y="6858000"/>
                </a:lnTo>
                <a:lnTo>
                  <a:pt x="1804979" y="6858000"/>
                </a:lnTo>
                <a:lnTo>
                  <a:pt x="1626886" y="6749806"/>
                </a:lnTo>
                <a:cubicBezTo>
                  <a:pt x="645340" y="6086687"/>
                  <a:pt x="0" y="4963707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22" name="Forme libre : forme 221">
            <a:extLst>
              <a:ext uri="{FF2B5EF4-FFF2-40B4-BE49-F238E27FC236}">
                <a16:creationId xmlns:a16="http://schemas.microsoft.com/office/drawing/2014/main" id="{E180F5A1-6087-F34F-4BDA-12ABBC7C42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17084" y="-936"/>
            <a:ext cx="4450102" cy="3689424"/>
          </a:xfrm>
          <a:custGeom>
            <a:avLst/>
            <a:gdLst>
              <a:gd name="connsiteX0" fmla="*/ 1968161 w 4450102"/>
              <a:gd name="connsiteY0" fmla="*/ 0 h 3689424"/>
              <a:gd name="connsiteX1" fmla="*/ 4450102 w 4450102"/>
              <a:gd name="connsiteY1" fmla="*/ 0 h 3689424"/>
              <a:gd name="connsiteX2" fmla="*/ 4450102 w 4450102"/>
              <a:gd name="connsiteY2" fmla="*/ 658014 h 3689424"/>
              <a:gd name="connsiteX3" fmla="*/ 4141509 w 4450102"/>
              <a:gd name="connsiteY3" fmla="*/ 673596 h 3689424"/>
              <a:gd name="connsiteX4" fmla="*/ 1432392 w 4450102"/>
              <a:gd name="connsiteY4" fmla="*/ 3399966 h 3689424"/>
              <a:gd name="connsiteX5" fmla="*/ 1418687 w 4450102"/>
              <a:gd name="connsiteY5" fmla="*/ 3689424 h 3689424"/>
              <a:gd name="connsiteX6" fmla="*/ 0 w 4450102"/>
              <a:gd name="connsiteY6" fmla="*/ 3689424 h 3689424"/>
              <a:gd name="connsiteX7" fmla="*/ 20149 w 4450102"/>
              <a:gd name="connsiteY7" fmla="*/ 3263864 h 3689424"/>
              <a:gd name="connsiteX8" fmla="*/ 1866415 w 4450102"/>
              <a:gd name="connsiteY8" fmla="*/ 66391 h 36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02" h="3689424">
                <a:moveTo>
                  <a:pt x="1968161" y="0"/>
                </a:moveTo>
                <a:lnTo>
                  <a:pt x="4450102" y="0"/>
                </a:lnTo>
                <a:lnTo>
                  <a:pt x="4450102" y="658014"/>
                </a:lnTo>
                <a:lnTo>
                  <a:pt x="4141509" y="673596"/>
                </a:lnTo>
                <a:cubicBezTo>
                  <a:pt x="2707688" y="819209"/>
                  <a:pt x="1569113" y="1963534"/>
                  <a:pt x="1432392" y="3399966"/>
                </a:cubicBezTo>
                <a:lnTo>
                  <a:pt x="1418687" y="3689424"/>
                </a:lnTo>
                <a:lnTo>
                  <a:pt x="0" y="3689424"/>
                </a:lnTo>
                <a:lnTo>
                  <a:pt x="20149" y="3263864"/>
                </a:lnTo>
                <a:cubicBezTo>
                  <a:pt x="145570" y="1946162"/>
                  <a:pt x="845393" y="795936"/>
                  <a:pt x="1866415" y="66391"/>
                </a:cubicBezTo>
                <a:close/>
              </a:path>
            </a:pathLst>
          </a:custGeom>
          <a:gradFill flip="none" rotWithShape="1">
            <a:gsLst>
              <a:gs pos="7000">
                <a:srgbClr val="FFC1D0"/>
              </a:gs>
              <a:gs pos="100000">
                <a:srgbClr val="FFD7B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04697066-7386-0D8B-09EB-C88BF8CA03C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23880" y="645180"/>
            <a:ext cx="6089640" cy="6089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FF62CE2C-A2A3-6C26-4DC7-84F81DBEAD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2AEBBA5-3D08-A639-AD0A-D803A2BB6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FBEE11-6760-AB94-BAAC-F72410876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404033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orme libre : forme 215">
            <a:extLst>
              <a:ext uri="{FF2B5EF4-FFF2-40B4-BE49-F238E27FC236}">
                <a16:creationId xmlns:a16="http://schemas.microsoft.com/office/drawing/2014/main" id="{D2BE6DF3-B6AA-FDBF-E0CD-0683AF8B9C7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070212" y="3691514"/>
            <a:ext cx="4450136" cy="3166487"/>
          </a:xfrm>
          <a:custGeom>
            <a:avLst/>
            <a:gdLst>
              <a:gd name="connsiteX0" fmla="*/ 3031449 w 4450136"/>
              <a:gd name="connsiteY0" fmla="*/ 0 h 3166487"/>
              <a:gd name="connsiteX1" fmla="*/ 4450136 w 4450136"/>
              <a:gd name="connsiteY1" fmla="*/ 0 h 3166487"/>
              <a:gd name="connsiteX2" fmla="*/ 4444382 w 4450136"/>
              <a:gd name="connsiteY2" fmla="*/ 227570 h 3166487"/>
              <a:gd name="connsiteX3" fmla="*/ 3216313 w 4450136"/>
              <a:gd name="connsiteY3" fmla="*/ 3074714 h 3166487"/>
              <a:gd name="connsiteX4" fmla="*/ 3120610 w 4450136"/>
              <a:gd name="connsiteY4" fmla="*/ 3166487 h 3166487"/>
              <a:gd name="connsiteX5" fmla="*/ 0 w 4450136"/>
              <a:gd name="connsiteY5" fmla="*/ 3166487 h 3166487"/>
              <a:gd name="connsiteX6" fmla="*/ 0 w 4450136"/>
              <a:gd name="connsiteY6" fmla="*/ 3031413 h 3166487"/>
              <a:gd name="connsiteX7" fmla="*/ 299031 w 4450136"/>
              <a:gd name="connsiteY7" fmla="*/ 3016784 h 3166487"/>
              <a:gd name="connsiteX8" fmla="*/ 3027540 w 4450136"/>
              <a:gd name="connsiteY8" fmla="*/ 154565 h 31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36" h="3166487">
                <a:moveTo>
                  <a:pt x="3031449" y="0"/>
                </a:moveTo>
                <a:lnTo>
                  <a:pt x="4450136" y="0"/>
                </a:lnTo>
                <a:lnTo>
                  <a:pt x="4444382" y="227570"/>
                </a:lnTo>
                <a:cubicBezTo>
                  <a:pt x="4388492" y="1330135"/>
                  <a:pt x="3931456" y="2326863"/>
                  <a:pt x="3216313" y="3074714"/>
                </a:cubicBezTo>
                <a:lnTo>
                  <a:pt x="3120610" y="3166487"/>
                </a:lnTo>
                <a:lnTo>
                  <a:pt x="0" y="3166487"/>
                </a:lnTo>
                <a:lnTo>
                  <a:pt x="0" y="3031413"/>
                </a:lnTo>
                <a:lnTo>
                  <a:pt x="299031" y="3016784"/>
                </a:lnTo>
                <a:cubicBezTo>
                  <a:pt x="1781998" y="2870908"/>
                  <a:pt x="2951384" y="1656952"/>
                  <a:pt x="3027540" y="154565"/>
                </a:cubicBezTo>
                <a:close/>
              </a:path>
            </a:pathLst>
          </a:custGeom>
          <a:gradFill flip="none" rotWithShape="1">
            <a:gsLst>
              <a:gs pos="0">
                <a:srgbClr val="FFC1D0"/>
              </a:gs>
              <a:gs pos="90000">
                <a:srgbClr val="FFD7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4" name="Forme libre : forme 213">
            <a:extLst>
              <a:ext uri="{FF2B5EF4-FFF2-40B4-BE49-F238E27FC236}">
                <a16:creationId xmlns:a16="http://schemas.microsoft.com/office/drawing/2014/main" id="{50275821-87A1-BC8B-CCDF-F8F968EDA18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378700" y="0"/>
            <a:ext cx="7380000" cy="6858000"/>
          </a:xfrm>
          <a:custGeom>
            <a:avLst/>
            <a:gdLst>
              <a:gd name="connsiteX0" fmla="*/ 3690000 w 7380000"/>
              <a:gd name="connsiteY0" fmla="*/ 657000 h 6858000"/>
              <a:gd name="connsiteX1" fmla="*/ 657000 w 7380000"/>
              <a:gd name="connsiteY1" fmla="*/ 3690000 h 6858000"/>
              <a:gd name="connsiteX2" fmla="*/ 3690000 w 7380000"/>
              <a:gd name="connsiteY2" fmla="*/ 6723000 h 6858000"/>
              <a:gd name="connsiteX3" fmla="*/ 6723000 w 7380000"/>
              <a:gd name="connsiteY3" fmla="*/ 3690000 h 6858000"/>
              <a:gd name="connsiteX4" fmla="*/ 3690000 w 7380000"/>
              <a:gd name="connsiteY4" fmla="*/ 657000 h 6858000"/>
              <a:gd name="connsiteX5" fmla="*/ 3690000 w 7380000"/>
              <a:gd name="connsiteY5" fmla="*/ 0 h 6858000"/>
              <a:gd name="connsiteX6" fmla="*/ 7380000 w 7380000"/>
              <a:gd name="connsiteY6" fmla="*/ 3690000 h 6858000"/>
              <a:gd name="connsiteX7" fmla="*/ 5753115 w 7380000"/>
              <a:gd name="connsiteY7" fmla="*/ 6749806 h 6858000"/>
              <a:gd name="connsiteX8" fmla="*/ 5575022 w 7380000"/>
              <a:gd name="connsiteY8" fmla="*/ 6858000 h 6858000"/>
              <a:gd name="connsiteX9" fmla="*/ 1804979 w 7380000"/>
              <a:gd name="connsiteY9" fmla="*/ 6858000 h 6858000"/>
              <a:gd name="connsiteX10" fmla="*/ 1626886 w 7380000"/>
              <a:gd name="connsiteY10" fmla="*/ 6749806 h 6858000"/>
              <a:gd name="connsiteX11" fmla="*/ 0 w 7380000"/>
              <a:gd name="connsiteY11" fmla="*/ 3690000 h 6858000"/>
              <a:gd name="connsiteX12" fmla="*/ 3690000 w 738000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000" h="6858000">
                <a:moveTo>
                  <a:pt x="3690000" y="657000"/>
                </a:moveTo>
                <a:cubicBezTo>
                  <a:pt x="2014920" y="657000"/>
                  <a:pt x="657000" y="2014920"/>
                  <a:pt x="657000" y="3690000"/>
                </a:cubicBezTo>
                <a:cubicBezTo>
                  <a:pt x="657000" y="5365080"/>
                  <a:pt x="2014920" y="6723000"/>
                  <a:pt x="3690000" y="6723000"/>
                </a:cubicBezTo>
                <a:cubicBezTo>
                  <a:pt x="5365080" y="6723000"/>
                  <a:pt x="6723000" y="5365080"/>
                  <a:pt x="6723000" y="3690000"/>
                </a:cubicBezTo>
                <a:cubicBezTo>
                  <a:pt x="6723000" y="2014920"/>
                  <a:pt x="5365080" y="657000"/>
                  <a:pt x="3690000" y="657000"/>
                </a:cubicBezTo>
                <a:close/>
                <a:moveTo>
                  <a:pt x="3690000" y="0"/>
                </a:moveTo>
                <a:cubicBezTo>
                  <a:pt x="5727931" y="0"/>
                  <a:pt x="7380000" y="1652069"/>
                  <a:pt x="7380000" y="3690000"/>
                </a:cubicBezTo>
                <a:cubicBezTo>
                  <a:pt x="7380000" y="4963707"/>
                  <a:pt x="6734661" y="6086687"/>
                  <a:pt x="5753115" y="6749806"/>
                </a:cubicBezTo>
                <a:lnTo>
                  <a:pt x="5575022" y="6858000"/>
                </a:lnTo>
                <a:lnTo>
                  <a:pt x="1804979" y="6858000"/>
                </a:lnTo>
                <a:lnTo>
                  <a:pt x="1626886" y="6749806"/>
                </a:lnTo>
                <a:cubicBezTo>
                  <a:pt x="645340" y="6086687"/>
                  <a:pt x="0" y="4963707"/>
                  <a:pt x="0" y="3690000"/>
                </a:cubicBezTo>
                <a:cubicBezTo>
                  <a:pt x="0" y="1652069"/>
                  <a:pt x="1652069" y="0"/>
                  <a:pt x="3690000" y="0"/>
                </a:cubicBezTo>
                <a:close/>
              </a:path>
            </a:pathLst>
          </a:custGeom>
          <a:solidFill>
            <a:srgbClr val="80A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22" name="Forme libre : forme 221">
            <a:extLst>
              <a:ext uri="{FF2B5EF4-FFF2-40B4-BE49-F238E27FC236}">
                <a16:creationId xmlns:a16="http://schemas.microsoft.com/office/drawing/2014/main" id="{E180F5A1-6087-F34F-4BDA-12ABBC7C42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617084" y="-936"/>
            <a:ext cx="4450102" cy="3689424"/>
          </a:xfrm>
          <a:custGeom>
            <a:avLst/>
            <a:gdLst>
              <a:gd name="connsiteX0" fmla="*/ 1968161 w 4450102"/>
              <a:gd name="connsiteY0" fmla="*/ 0 h 3689424"/>
              <a:gd name="connsiteX1" fmla="*/ 4450102 w 4450102"/>
              <a:gd name="connsiteY1" fmla="*/ 0 h 3689424"/>
              <a:gd name="connsiteX2" fmla="*/ 4450102 w 4450102"/>
              <a:gd name="connsiteY2" fmla="*/ 658014 h 3689424"/>
              <a:gd name="connsiteX3" fmla="*/ 4141509 w 4450102"/>
              <a:gd name="connsiteY3" fmla="*/ 673596 h 3689424"/>
              <a:gd name="connsiteX4" fmla="*/ 1432392 w 4450102"/>
              <a:gd name="connsiteY4" fmla="*/ 3399966 h 3689424"/>
              <a:gd name="connsiteX5" fmla="*/ 1418687 w 4450102"/>
              <a:gd name="connsiteY5" fmla="*/ 3689424 h 3689424"/>
              <a:gd name="connsiteX6" fmla="*/ 0 w 4450102"/>
              <a:gd name="connsiteY6" fmla="*/ 3689424 h 3689424"/>
              <a:gd name="connsiteX7" fmla="*/ 20149 w 4450102"/>
              <a:gd name="connsiteY7" fmla="*/ 3263864 h 3689424"/>
              <a:gd name="connsiteX8" fmla="*/ 1866415 w 4450102"/>
              <a:gd name="connsiteY8" fmla="*/ 66391 h 36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102" h="3689424">
                <a:moveTo>
                  <a:pt x="1968161" y="0"/>
                </a:moveTo>
                <a:lnTo>
                  <a:pt x="4450102" y="0"/>
                </a:lnTo>
                <a:lnTo>
                  <a:pt x="4450102" y="658014"/>
                </a:lnTo>
                <a:lnTo>
                  <a:pt x="4141509" y="673596"/>
                </a:lnTo>
                <a:cubicBezTo>
                  <a:pt x="2707688" y="819209"/>
                  <a:pt x="1569113" y="1963534"/>
                  <a:pt x="1432392" y="3399966"/>
                </a:cubicBezTo>
                <a:lnTo>
                  <a:pt x="1418687" y="3689424"/>
                </a:lnTo>
                <a:lnTo>
                  <a:pt x="0" y="3689424"/>
                </a:lnTo>
                <a:lnTo>
                  <a:pt x="20149" y="3263864"/>
                </a:lnTo>
                <a:cubicBezTo>
                  <a:pt x="145570" y="1946162"/>
                  <a:pt x="845393" y="795936"/>
                  <a:pt x="1866415" y="66391"/>
                </a:cubicBezTo>
                <a:close/>
              </a:path>
            </a:pathLst>
          </a:custGeom>
          <a:gradFill flip="none" rotWithShape="1">
            <a:gsLst>
              <a:gs pos="7000">
                <a:srgbClr val="FFC1D0"/>
              </a:gs>
              <a:gs pos="100000">
                <a:srgbClr val="FFD7B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04697066-7386-0D8B-09EB-C88BF8CA03C5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23880" y="645180"/>
            <a:ext cx="6089640" cy="6089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237D7A9E-2411-1867-DC51-6CF55E28E32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6BA5C7B-5E9A-3CCC-0D2A-3E2E24F62C04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6B317173-4D6F-E621-74A6-E8F18B96201C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3" name="Graphique 12">
              <a:extLst>
                <a:ext uri="{FF2B5EF4-FFF2-40B4-BE49-F238E27FC236}">
                  <a16:creationId xmlns:a16="http://schemas.microsoft.com/office/drawing/2014/main" id="{9265A0F3-B612-8401-6BDF-5169260A29D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0EA21744-D8FE-101E-BA7E-A055F22901A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37990202-0BA7-3398-4237-AF818155F7F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D250B400-8A9E-BA16-B611-400B16649AC3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868EFEDE-23FF-86A9-1E64-ACC39A72AE93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C3AE14CD-6AB5-99D3-03C5-84AC0DA17F81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6" name="Graphique 12">
              <a:extLst>
                <a:ext uri="{FF2B5EF4-FFF2-40B4-BE49-F238E27FC236}">
                  <a16:creationId xmlns:a16="http://schemas.microsoft.com/office/drawing/2014/main" id="{C064E927-6E51-A8BC-DD4F-6402F351DACA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55C47F67-6A91-76CD-EA32-83FE44D0369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EAD7A8D-2FAB-EACA-4245-830F19A74152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3A6E6B65-63C5-F0DC-C765-F9607032313D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5B1DFEBC-8FC7-3D57-0833-8C9474F6B485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DCAE90DF-EDB4-5C34-0869-3C863F6EC30C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050B77CA-64E0-C756-080A-22E7559AA550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53FC7FB9-53F4-0DE5-ECC6-268ADDF41092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959C2333-FEAF-4434-8C97-EAFE2C83FAAB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AE7D52A5-CBFE-C435-365C-67C3AE92D1E3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3D33E27D-2104-13F5-7FA6-16C9C5DBD09E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61183A-6554-E9D4-D1AE-A0D4D056DF1B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CBEEC818-E6B2-402B-488F-BC30B5E5485D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7" name="Graphique 12">
              <a:extLst>
                <a:ext uri="{FF2B5EF4-FFF2-40B4-BE49-F238E27FC236}">
                  <a16:creationId xmlns:a16="http://schemas.microsoft.com/office/drawing/2014/main" id="{29CBC62B-410E-EF0F-E62C-AD455FEE8F42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88" name="Forme libre : forme 187">
                <a:extLst>
                  <a:ext uri="{FF2B5EF4-FFF2-40B4-BE49-F238E27FC236}">
                    <a16:creationId xmlns:a16="http://schemas.microsoft.com/office/drawing/2014/main" id="{85E39A8C-2C4C-FD88-7850-3A80D7BF7235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9" name="Forme libre : forme 188">
                <a:extLst>
                  <a:ext uri="{FF2B5EF4-FFF2-40B4-BE49-F238E27FC236}">
                    <a16:creationId xmlns:a16="http://schemas.microsoft.com/office/drawing/2014/main" id="{582A9F01-A7D9-0B72-7318-88488339E6EC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0" name="Forme libre : forme 189">
                <a:extLst>
                  <a:ext uri="{FF2B5EF4-FFF2-40B4-BE49-F238E27FC236}">
                    <a16:creationId xmlns:a16="http://schemas.microsoft.com/office/drawing/2014/main" id="{56D7D457-ACA6-0D1D-96C0-528E385B1E0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1" name="Forme libre : forme 190">
                <a:extLst>
                  <a:ext uri="{FF2B5EF4-FFF2-40B4-BE49-F238E27FC236}">
                    <a16:creationId xmlns:a16="http://schemas.microsoft.com/office/drawing/2014/main" id="{8A46055F-1D19-F3D3-7C76-F598C450C05E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F87BE9CA-C7A3-F391-C3D5-439BAE2A4893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A768008B-A451-FDAE-0290-D61682620604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FF62CE2C-A2A3-6C26-4DC7-84F81DBEAD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2AEBBA5-3D08-A639-AD0A-D803A2BB6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FBEE11-6760-AB94-BAAC-F72410876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2694202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6994-5C4D-1457-B744-54BAC5B63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 de </a:t>
            </a:r>
            <a:r>
              <a:rPr lang="fr-FR"/>
              <a:t>la slide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F816CA-D493-01CE-4CD1-39E2DBE0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916F5B-3BD3-A522-353B-63FD1886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9291D-438D-FFBC-9FC9-C0353EAE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pour une image  10">
            <a:extLst>
              <a:ext uri="{FF2B5EF4-FFF2-40B4-BE49-F238E27FC236}">
                <a16:creationId xmlns:a16="http://schemas.microsoft.com/office/drawing/2014/main" id="{33F656E5-A404-897F-993F-D5CDDFAABB8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105161" y="1734930"/>
            <a:ext cx="2970653" cy="41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D2D311F4-9598-4CDB-246E-217D1FF690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4514668" y="1734930"/>
            <a:ext cx="2970653" cy="41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1A14189D-BDE9-984E-AD4F-A2B91133607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7924174" y="1734930"/>
            <a:ext cx="2970653" cy="41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406207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6 visuel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6994-5C4D-1457-B744-54BAC5B63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/>
              <a:t>Titre de </a:t>
            </a:r>
            <a:r>
              <a:rPr lang="fr-FR"/>
              <a:t>la slide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F816CA-D493-01CE-4CD1-39E2DBE0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916F5B-3BD3-A522-353B-63FD1886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9291D-438D-FFBC-9FC9-C0353EAE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10">
            <a:extLst>
              <a:ext uri="{FF2B5EF4-FFF2-40B4-BE49-F238E27FC236}">
                <a16:creationId xmlns:a16="http://schemas.microsoft.com/office/drawing/2014/main" id="{8A003AAE-5FBA-C435-EDE0-006F21567C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105161" y="1734930"/>
            <a:ext cx="2970653" cy="16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EC95C9A-5431-F404-088A-98233548A8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05161" y="3485072"/>
            <a:ext cx="2970213" cy="4252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B8F6D9D7-A638-955E-7504-6E4EA0FBCF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105161" y="4015740"/>
            <a:ext cx="2970653" cy="16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2D61A138-8C81-E7FB-38F7-2142A593E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05161" y="5765882"/>
            <a:ext cx="2970213" cy="4252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C208C64F-BE25-5383-6E8E-53F5CF6550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514668" y="1734930"/>
            <a:ext cx="2970653" cy="16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CD2B62A0-5911-ADDB-699F-291160430A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14668" y="3485072"/>
            <a:ext cx="2970213" cy="4252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9" name="Espace réservé pour une image  10">
            <a:extLst>
              <a:ext uri="{FF2B5EF4-FFF2-40B4-BE49-F238E27FC236}">
                <a16:creationId xmlns:a16="http://schemas.microsoft.com/office/drawing/2014/main" id="{055FB72D-4D2E-490A-772D-D5241655F9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514668" y="4015740"/>
            <a:ext cx="2970653" cy="16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18EFAE05-B27B-0980-C960-EA7315C2B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514668" y="5765882"/>
            <a:ext cx="2970213" cy="4252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1" name="Espace réservé pour une image  10">
            <a:extLst>
              <a:ext uri="{FF2B5EF4-FFF2-40B4-BE49-F238E27FC236}">
                <a16:creationId xmlns:a16="http://schemas.microsoft.com/office/drawing/2014/main" id="{D53D030B-B851-0627-9FC4-2616E4A9224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924174" y="1734930"/>
            <a:ext cx="2970653" cy="16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5B5D33C9-D3F4-E915-5E7A-39C986327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924174" y="3485072"/>
            <a:ext cx="2970213" cy="4252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3" name="Espace réservé pour une image  10">
            <a:extLst>
              <a:ext uri="{FF2B5EF4-FFF2-40B4-BE49-F238E27FC236}">
                <a16:creationId xmlns:a16="http://schemas.microsoft.com/office/drawing/2014/main" id="{D732AED6-2541-D163-6116-DCC755F4ADD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7924174" y="4015740"/>
            <a:ext cx="2970653" cy="16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21797D90-F220-4045-4461-20C34BAC46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924174" y="5765882"/>
            <a:ext cx="2970213" cy="4252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40783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10000" y="518160"/>
            <a:ext cx="846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301240" y="6392546"/>
            <a:ext cx="8369920" cy="360000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E2FF07-D14D-BBE9-D0B5-0B431290C5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2246400"/>
            <a:ext cx="9860400" cy="3888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08BD0324-605B-537C-61B2-C4AD41455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9999" y="1547315"/>
            <a:ext cx="9861159" cy="569976"/>
          </a:xfrm>
        </p:spPr>
        <p:txBody>
          <a:bodyPr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 cap="none" baseline="0">
                <a:solidFill>
                  <a:srgbClr val="CA1C60"/>
                </a:solidFill>
              </a:defRPr>
            </a:lvl1pPr>
            <a:lvl2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2pPr>
            <a:lvl3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4pPr>
            <a:lvl5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5pPr>
            <a:lvl6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4383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visuel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4800" y="2104389"/>
            <a:ext cx="4287600" cy="1972800"/>
          </a:xfrm>
        </p:spPr>
        <p:txBody>
          <a:bodyPr anchor="b"/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4800" y="4499927"/>
            <a:ext cx="4287600" cy="1224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4800" y="6265080"/>
            <a:ext cx="4186800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sp>
        <p:nvSpPr>
          <p:cNvPr id="204" name="Forme libre : forme 203">
            <a:extLst>
              <a:ext uri="{FF2B5EF4-FFF2-40B4-BE49-F238E27FC236}">
                <a16:creationId xmlns:a16="http://schemas.microsoft.com/office/drawing/2014/main" id="{EA6782A7-D0DA-4CE0-94CE-7D49E86A96A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FFC1D0"/>
              </a:gs>
              <a:gs pos="100000">
                <a:srgbClr val="FFD7B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6" name="Forme libre : forme 205">
            <a:extLst>
              <a:ext uri="{FF2B5EF4-FFF2-40B4-BE49-F238E27FC236}">
                <a16:creationId xmlns:a16="http://schemas.microsoft.com/office/drawing/2014/main" id="{E4637A3F-F4CB-C971-E5B8-635416236BF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7" name="Espace réservé pour une image  10">
            <a:extLst>
              <a:ext uri="{FF2B5EF4-FFF2-40B4-BE49-F238E27FC236}">
                <a16:creationId xmlns:a16="http://schemas.microsoft.com/office/drawing/2014/main" id="{3441023D-7B2F-4F77-00F6-3E744F6F43D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pic>
        <p:nvPicPr>
          <p:cNvPr id="237" name="Graphique 236">
            <a:extLst>
              <a:ext uri="{FF2B5EF4-FFF2-40B4-BE49-F238E27FC236}">
                <a16:creationId xmlns:a16="http://schemas.microsoft.com/office/drawing/2014/main" id="{902BC6D7-E66E-A572-1133-A670771DA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205" name="Forme libre : forme 204">
            <a:extLst>
              <a:ext uri="{FF2B5EF4-FFF2-40B4-BE49-F238E27FC236}">
                <a16:creationId xmlns:a16="http://schemas.microsoft.com/office/drawing/2014/main" id="{8B4F3AE5-6DBC-0607-899D-BC9D0104968E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FFC1D0"/>
              </a:gs>
              <a:gs pos="100000">
                <a:srgbClr val="FFD7B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0E47F71-68CE-7610-7F68-1E129123EC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24212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C6709C5B-49D6-6F78-9015-EE30B0649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en-GB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50522EFA-3029-6F19-45D6-72A383FE4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2246400"/>
            <a:ext cx="5040000" cy="388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9268D01-95AA-717C-B8D3-21885AB35A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800" y="2246400"/>
            <a:ext cx="5040000" cy="388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A45763EA-12FD-FD46-572D-DDEF4EEB50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9999" y="1547315"/>
            <a:ext cx="10648801" cy="569976"/>
          </a:xfrm>
        </p:spPr>
        <p:txBody>
          <a:bodyPr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 cap="none" baseline="0">
                <a:solidFill>
                  <a:srgbClr val="CA1C60"/>
                </a:solidFill>
              </a:defRPr>
            </a:lvl1pPr>
            <a:lvl2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2pPr>
            <a:lvl3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4pPr>
            <a:lvl5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5pPr>
            <a:lvl6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751810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hiffres clé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4607B9-CE66-57BE-E901-31569265A547}"/>
              </a:ext>
            </a:extLst>
          </p:cNvPr>
          <p:cNvSpPr/>
          <p:nvPr userDrawn="1"/>
        </p:nvSpPr>
        <p:spPr bwMode="gray">
          <a:xfrm>
            <a:off x="0" y="1819275"/>
            <a:ext cx="12193200" cy="4356000"/>
          </a:xfrm>
          <a:prstGeom prst="rect">
            <a:avLst/>
          </a:prstGeom>
          <a:gradFill>
            <a:gsLst>
              <a:gs pos="100000">
                <a:srgbClr val="BAF4D5"/>
              </a:gs>
              <a:gs pos="0">
                <a:srgbClr val="96BB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002B59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50935BE9-DBBC-2762-8326-4CCCCC917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8823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216C44FF-3E73-1AA1-19C6-56D303AC36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89174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1191E59B-5F7E-B83B-A803-BD361A5994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8200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8639215A-8F47-7810-701B-0A45FB41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02000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249BB4A0-82EA-6715-07F6-79F7CD2974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72351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7148CB32-9801-BE45-872C-B3ECFDD89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21377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E9719EF1-4126-482C-781B-ADC8AB97F5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285178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D17E9F18-BA02-35D2-7B98-9C88863FF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955529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58F2C8C6-30A0-4B98-397C-A39EFED545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04555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72269B65-105F-A798-354B-B24CB2492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2200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EBBA28F1-5384-5794-25FE-1800806A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55377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823E87D6-6B8A-08EB-B506-0E106CFF84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838555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68082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hiffres clé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4607B9-CE66-57BE-E901-31569265A547}"/>
              </a:ext>
            </a:extLst>
          </p:cNvPr>
          <p:cNvSpPr/>
          <p:nvPr userDrawn="1"/>
        </p:nvSpPr>
        <p:spPr bwMode="gray">
          <a:xfrm>
            <a:off x="0" y="1819275"/>
            <a:ext cx="12193200" cy="4356000"/>
          </a:xfrm>
          <a:prstGeom prst="rect">
            <a:avLst/>
          </a:prstGeom>
          <a:gradFill>
            <a:gsLst>
              <a:gs pos="100000">
                <a:srgbClr val="96BBFF"/>
              </a:gs>
              <a:gs pos="0">
                <a:srgbClr val="E8BD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002B59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50935BE9-DBBC-2762-8326-4CCCCC917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8823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216C44FF-3E73-1AA1-19C6-56D303AC36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89174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1191E59B-5F7E-B83B-A803-BD361A5994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8200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8639215A-8F47-7810-701B-0A45FB41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02000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249BB4A0-82EA-6715-07F6-79F7CD2974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72351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7148CB32-9801-BE45-872C-B3ECFDD89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21377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E9719EF1-4126-482C-781B-ADC8AB97F5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285178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D17E9F18-BA02-35D2-7B98-9C88863FF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955529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58F2C8C6-30A0-4B98-397C-A39EFED545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04555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72269B65-105F-A798-354B-B24CB2492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2200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EBBA28F1-5384-5794-25FE-1800806A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55377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823E87D6-6B8A-08EB-B506-0E106CFF84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838555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94796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hiffres clé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4607B9-CE66-57BE-E901-31569265A547}"/>
              </a:ext>
            </a:extLst>
          </p:cNvPr>
          <p:cNvSpPr/>
          <p:nvPr userDrawn="1"/>
        </p:nvSpPr>
        <p:spPr bwMode="gray">
          <a:xfrm>
            <a:off x="0" y="1819275"/>
            <a:ext cx="12193200" cy="4356000"/>
          </a:xfrm>
          <a:prstGeom prst="rect">
            <a:avLst/>
          </a:prstGeom>
          <a:gradFill>
            <a:gsLst>
              <a:gs pos="100000">
                <a:srgbClr val="FFD7B6"/>
              </a:gs>
              <a:gs pos="0">
                <a:srgbClr val="FFC1D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002B59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50935BE9-DBBC-2762-8326-4CCCCC917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8823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216C44FF-3E73-1AA1-19C6-56D303AC36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89174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1191E59B-5F7E-B83B-A803-BD361A5994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8200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8639215A-8F47-7810-701B-0A45FB41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02000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249BB4A0-82EA-6715-07F6-79F7CD2974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72351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7148CB32-9801-BE45-872C-B3ECFDD89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21377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E9719EF1-4126-482C-781B-ADC8AB97F5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285178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D17E9F18-BA02-35D2-7B98-9C88863FF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955529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58F2C8C6-30A0-4B98-397C-A39EFED545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04555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72269B65-105F-A798-354B-B24CB2492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2200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EBBA28F1-5384-5794-25FE-1800806A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55377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823E87D6-6B8A-08EB-B506-0E106CFF84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838555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27589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hiffres clé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4607B9-CE66-57BE-E901-31569265A547}"/>
              </a:ext>
            </a:extLst>
          </p:cNvPr>
          <p:cNvSpPr/>
          <p:nvPr userDrawn="1"/>
        </p:nvSpPr>
        <p:spPr bwMode="gray">
          <a:xfrm>
            <a:off x="0" y="1819275"/>
            <a:ext cx="12193200" cy="4356000"/>
          </a:xfrm>
          <a:prstGeom prst="rect">
            <a:avLst/>
          </a:prstGeom>
          <a:gradFill>
            <a:gsLst>
              <a:gs pos="100000">
                <a:srgbClr val="BAF4D5"/>
              </a:gs>
              <a:gs pos="0">
                <a:srgbClr val="F9EE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rgbClr val="002B59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50935BE9-DBBC-2762-8326-4CCCCC917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8823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216C44FF-3E73-1AA1-19C6-56D303AC36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89174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1191E59B-5F7E-B83B-A803-BD361A5994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8200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8639215A-8F47-7810-701B-0A45FB41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02000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249BB4A0-82EA-6715-07F6-79F7CD2974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72351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7148CB32-9801-BE45-872C-B3ECFDD89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21377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E9719EF1-4126-482C-781B-ADC8AB97F5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285178" y="3894149"/>
            <a:ext cx="1668400" cy="1668404"/>
          </a:xfrm>
          <a:custGeom>
            <a:avLst/>
            <a:gdLst>
              <a:gd name="connsiteX0" fmla="*/ 1417460 w 1668400"/>
              <a:gd name="connsiteY0" fmla="*/ 1085409 h 1668404"/>
              <a:gd name="connsiteX1" fmla="*/ 1450785 w 1668400"/>
              <a:gd name="connsiteY1" fmla="*/ 1093317 h 1668404"/>
              <a:gd name="connsiteX2" fmla="*/ 1444463 w 1668400"/>
              <a:gd name="connsiteY2" fmla="*/ 1092352 h 1668404"/>
              <a:gd name="connsiteX3" fmla="*/ 1311662 w 1668400"/>
              <a:gd name="connsiteY3" fmla="*/ 1055391 h 1668404"/>
              <a:gd name="connsiteX4" fmla="*/ 1349552 w 1668400"/>
              <a:gd name="connsiteY4" fmla="*/ 1067948 h 1668404"/>
              <a:gd name="connsiteX5" fmla="*/ 1337512 w 1668400"/>
              <a:gd name="connsiteY5" fmla="*/ 1064852 h 1668404"/>
              <a:gd name="connsiteX6" fmla="*/ 1213920 w 1668400"/>
              <a:gd name="connsiteY6" fmla="*/ 1017180 h 1668404"/>
              <a:gd name="connsiteX7" fmla="*/ 1251940 w 1668400"/>
              <a:gd name="connsiteY7" fmla="*/ 1033532 h 1668404"/>
              <a:gd name="connsiteX8" fmla="*/ 1234978 w 1668400"/>
              <a:gd name="connsiteY8" fmla="*/ 1027324 h 1668404"/>
              <a:gd name="connsiteX9" fmla="*/ 1031015 w 1668400"/>
              <a:gd name="connsiteY9" fmla="*/ 913666 h 1668404"/>
              <a:gd name="connsiteX10" fmla="*/ 1172125 w 1668400"/>
              <a:gd name="connsiteY10" fmla="*/ 997046 h 1668404"/>
              <a:gd name="connsiteX11" fmla="*/ 1137424 w 1668400"/>
              <a:gd name="connsiteY11" fmla="*/ 980330 h 1668404"/>
              <a:gd name="connsiteX12" fmla="*/ 1045410 w 1668400"/>
              <a:gd name="connsiteY12" fmla="*/ 924430 h 1668404"/>
              <a:gd name="connsiteX13" fmla="*/ 880247 w 1668400"/>
              <a:gd name="connsiteY13" fmla="*/ 788158 h 1668404"/>
              <a:gd name="connsiteX14" fmla="*/ 1010999 w 1668400"/>
              <a:gd name="connsiteY14" fmla="*/ 898698 h 1668404"/>
              <a:gd name="connsiteX15" fmla="*/ 959496 w 1668400"/>
              <a:gd name="connsiteY15" fmla="*/ 860185 h 1668404"/>
              <a:gd name="connsiteX16" fmla="*/ 769704 w 1668400"/>
              <a:gd name="connsiteY16" fmla="*/ 657403 h 1668404"/>
              <a:gd name="connsiteX17" fmla="*/ 880243 w 1668400"/>
              <a:gd name="connsiteY17" fmla="*/ 788155 h 1668404"/>
              <a:gd name="connsiteX18" fmla="*/ 808216 w 1668400"/>
              <a:gd name="connsiteY18" fmla="*/ 708905 h 1668404"/>
              <a:gd name="connsiteX19" fmla="*/ 671356 w 1668400"/>
              <a:gd name="connsiteY19" fmla="*/ 496279 h 1668404"/>
              <a:gd name="connsiteX20" fmla="*/ 754735 w 1668400"/>
              <a:gd name="connsiteY20" fmla="*/ 637386 h 1668404"/>
              <a:gd name="connsiteX21" fmla="*/ 743971 w 1668400"/>
              <a:gd name="connsiteY21" fmla="*/ 622992 h 1668404"/>
              <a:gd name="connsiteX22" fmla="*/ 688071 w 1668400"/>
              <a:gd name="connsiteY22" fmla="*/ 530977 h 1668404"/>
              <a:gd name="connsiteX23" fmla="*/ 634870 w 1668400"/>
              <a:gd name="connsiteY23" fmla="*/ 416465 h 1668404"/>
              <a:gd name="connsiteX24" fmla="*/ 651219 w 1668400"/>
              <a:gd name="connsiteY24" fmla="*/ 454477 h 1668404"/>
              <a:gd name="connsiteX25" fmla="*/ 641077 w 1668400"/>
              <a:gd name="connsiteY25" fmla="*/ 433423 h 1668404"/>
              <a:gd name="connsiteX26" fmla="*/ 600454 w 1668400"/>
              <a:gd name="connsiteY26" fmla="*/ 318853 h 1668404"/>
              <a:gd name="connsiteX27" fmla="*/ 613008 w 1668400"/>
              <a:gd name="connsiteY27" fmla="*/ 356733 h 1668404"/>
              <a:gd name="connsiteX28" fmla="*/ 603549 w 1668400"/>
              <a:gd name="connsiteY28" fmla="*/ 330890 h 1668404"/>
              <a:gd name="connsiteX29" fmla="*/ 575085 w 1668400"/>
              <a:gd name="connsiteY29" fmla="*/ 217619 h 1668404"/>
              <a:gd name="connsiteX30" fmla="*/ 582990 w 1668400"/>
              <a:gd name="connsiteY30" fmla="*/ 250930 h 1668404"/>
              <a:gd name="connsiteX31" fmla="*/ 576049 w 1668400"/>
              <a:gd name="connsiteY31" fmla="*/ 223938 h 1668404"/>
              <a:gd name="connsiteX32" fmla="*/ 0 w 1668400"/>
              <a:gd name="connsiteY32" fmla="*/ 0 h 1668404"/>
              <a:gd name="connsiteX33" fmla="*/ 319425 w 1668400"/>
              <a:gd name="connsiteY33" fmla="*/ 0 h 1668404"/>
              <a:gd name="connsiteX34" fmla="*/ 326346 w 1668400"/>
              <a:gd name="connsiteY34" fmla="*/ 137055 h 1668404"/>
              <a:gd name="connsiteX35" fmla="*/ 1531347 w 1668400"/>
              <a:gd name="connsiteY35" fmla="*/ 1342055 h 1668404"/>
              <a:gd name="connsiteX36" fmla="*/ 1668400 w 1668400"/>
              <a:gd name="connsiteY36" fmla="*/ 1348976 h 1668404"/>
              <a:gd name="connsiteX37" fmla="*/ 1668400 w 1668400"/>
              <a:gd name="connsiteY37" fmla="*/ 1668404 h 1668404"/>
              <a:gd name="connsiteX38" fmla="*/ 1509219 w 1668400"/>
              <a:gd name="connsiteY38" fmla="*/ 1660867 h 1668404"/>
              <a:gd name="connsiteX39" fmla="*/ 8570 w 1668400"/>
              <a:gd name="connsiteY39" fmla="*/ 169714 h 16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8400" h="1668404">
                <a:moveTo>
                  <a:pt x="1417460" y="1085409"/>
                </a:moveTo>
                <a:lnTo>
                  <a:pt x="1450785" y="1093317"/>
                </a:lnTo>
                <a:lnTo>
                  <a:pt x="1444463" y="1092352"/>
                </a:lnTo>
                <a:close/>
                <a:moveTo>
                  <a:pt x="1311662" y="1055391"/>
                </a:moveTo>
                <a:lnTo>
                  <a:pt x="1349552" y="1067948"/>
                </a:lnTo>
                <a:lnTo>
                  <a:pt x="1337512" y="1064852"/>
                </a:lnTo>
                <a:close/>
                <a:moveTo>
                  <a:pt x="1213920" y="1017180"/>
                </a:moveTo>
                <a:lnTo>
                  <a:pt x="1251940" y="1033532"/>
                </a:lnTo>
                <a:lnTo>
                  <a:pt x="1234978" y="1027324"/>
                </a:lnTo>
                <a:close/>
                <a:moveTo>
                  <a:pt x="1031015" y="913666"/>
                </a:moveTo>
                <a:lnTo>
                  <a:pt x="1172125" y="997046"/>
                </a:lnTo>
                <a:lnTo>
                  <a:pt x="1137424" y="980330"/>
                </a:lnTo>
                <a:cubicBezTo>
                  <a:pt x="1105798" y="963150"/>
                  <a:pt x="1075096" y="944485"/>
                  <a:pt x="1045410" y="924430"/>
                </a:cubicBezTo>
                <a:close/>
                <a:moveTo>
                  <a:pt x="880247" y="788158"/>
                </a:moveTo>
                <a:lnTo>
                  <a:pt x="1010999" y="898698"/>
                </a:lnTo>
                <a:lnTo>
                  <a:pt x="959496" y="860185"/>
                </a:lnTo>
                <a:close/>
                <a:moveTo>
                  <a:pt x="769704" y="657403"/>
                </a:moveTo>
                <a:lnTo>
                  <a:pt x="880243" y="788155"/>
                </a:lnTo>
                <a:lnTo>
                  <a:pt x="808216" y="708905"/>
                </a:lnTo>
                <a:close/>
                <a:moveTo>
                  <a:pt x="671356" y="496279"/>
                </a:moveTo>
                <a:lnTo>
                  <a:pt x="754735" y="637386"/>
                </a:lnTo>
                <a:lnTo>
                  <a:pt x="743971" y="622992"/>
                </a:lnTo>
                <a:cubicBezTo>
                  <a:pt x="723916" y="593306"/>
                  <a:pt x="705251" y="562603"/>
                  <a:pt x="688071" y="530977"/>
                </a:cubicBezTo>
                <a:close/>
                <a:moveTo>
                  <a:pt x="634870" y="416465"/>
                </a:moveTo>
                <a:lnTo>
                  <a:pt x="651219" y="454477"/>
                </a:lnTo>
                <a:lnTo>
                  <a:pt x="641077" y="433423"/>
                </a:lnTo>
                <a:close/>
                <a:moveTo>
                  <a:pt x="600454" y="318853"/>
                </a:moveTo>
                <a:lnTo>
                  <a:pt x="613008" y="356733"/>
                </a:lnTo>
                <a:lnTo>
                  <a:pt x="603549" y="330890"/>
                </a:lnTo>
                <a:close/>
                <a:moveTo>
                  <a:pt x="575085" y="217619"/>
                </a:moveTo>
                <a:lnTo>
                  <a:pt x="582990" y="250930"/>
                </a:lnTo>
                <a:lnTo>
                  <a:pt x="576049" y="223938"/>
                </a:lnTo>
                <a:close/>
                <a:moveTo>
                  <a:pt x="0" y="0"/>
                </a:moveTo>
                <a:lnTo>
                  <a:pt x="319425" y="0"/>
                </a:lnTo>
                <a:lnTo>
                  <a:pt x="326346" y="137055"/>
                </a:lnTo>
                <a:cubicBezTo>
                  <a:pt x="390871" y="772417"/>
                  <a:pt x="895984" y="1277531"/>
                  <a:pt x="1531347" y="1342055"/>
                </a:cubicBezTo>
                <a:lnTo>
                  <a:pt x="1668400" y="1348976"/>
                </a:lnTo>
                <a:lnTo>
                  <a:pt x="1668400" y="1668404"/>
                </a:lnTo>
                <a:lnTo>
                  <a:pt x="1509219" y="1660867"/>
                </a:lnTo>
                <a:cubicBezTo>
                  <a:pt x="718579" y="1585613"/>
                  <a:pt x="88718" y="958918"/>
                  <a:pt x="8570" y="16971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D17E9F18-BA02-35D2-7B98-9C88863FF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955529" y="2223800"/>
            <a:ext cx="1668404" cy="1668401"/>
          </a:xfrm>
          <a:custGeom>
            <a:avLst/>
            <a:gdLst>
              <a:gd name="connsiteX0" fmla="*/ 0 w 1668404"/>
              <a:gd name="connsiteY0" fmla="*/ 0 h 1668401"/>
              <a:gd name="connsiteX1" fmla="*/ 169714 w 1668404"/>
              <a:gd name="connsiteY1" fmla="*/ 8570 h 1668401"/>
              <a:gd name="connsiteX2" fmla="*/ 1660867 w 1668404"/>
              <a:gd name="connsiteY2" fmla="*/ 1509219 h 1668401"/>
              <a:gd name="connsiteX3" fmla="*/ 1668404 w 1668404"/>
              <a:gd name="connsiteY3" fmla="*/ 1668401 h 1668401"/>
              <a:gd name="connsiteX4" fmla="*/ 1114976 w 1668404"/>
              <a:gd name="connsiteY4" fmla="*/ 1668401 h 1668401"/>
              <a:gd name="connsiteX5" fmla="*/ 1109263 w 1668404"/>
              <a:gd name="connsiteY5" fmla="*/ 1555271 h 1668401"/>
              <a:gd name="connsiteX6" fmla="*/ 113130 w 1668404"/>
              <a:gd name="connsiteY6" fmla="*/ 559137 h 1668401"/>
              <a:gd name="connsiteX7" fmla="*/ 0 w 1668404"/>
              <a:gd name="connsiteY7" fmla="*/ 553424 h 166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404" h="1668401">
                <a:moveTo>
                  <a:pt x="0" y="0"/>
                </a:moveTo>
                <a:lnTo>
                  <a:pt x="169714" y="8570"/>
                </a:lnTo>
                <a:cubicBezTo>
                  <a:pt x="958918" y="88718"/>
                  <a:pt x="1585613" y="718579"/>
                  <a:pt x="1660867" y="1509219"/>
                </a:cubicBezTo>
                <a:lnTo>
                  <a:pt x="1668404" y="1668401"/>
                </a:lnTo>
                <a:lnTo>
                  <a:pt x="1114976" y="1668401"/>
                </a:lnTo>
                <a:lnTo>
                  <a:pt x="1109263" y="1555271"/>
                </a:lnTo>
                <a:cubicBezTo>
                  <a:pt x="1055923" y="1030037"/>
                  <a:pt x="638363" y="612477"/>
                  <a:pt x="113130" y="559137"/>
                </a:cubicBezTo>
                <a:lnTo>
                  <a:pt x="0" y="55342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58F2C8C6-30A0-4B98-397C-A39EFED545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04555" y="2543174"/>
            <a:ext cx="2700000" cy="2700000"/>
          </a:xfrm>
          <a:custGeom>
            <a:avLst/>
            <a:gdLst>
              <a:gd name="connsiteX0" fmla="*/ 2444292 w 2700000"/>
              <a:gd name="connsiteY0" fmla="*/ 1131409 h 2700000"/>
              <a:gd name="connsiteX1" fmla="*/ 2446031 w 2700000"/>
              <a:gd name="connsiteY1" fmla="*/ 1138739 h 2700000"/>
              <a:gd name="connsiteX2" fmla="*/ 2460232 w 2700000"/>
              <a:gd name="connsiteY2" fmla="*/ 1235856 h 2700000"/>
              <a:gd name="connsiteX3" fmla="*/ 2418923 w 2700000"/>
              <a:gd name="connsiteY3" fmla="*/ 1030176 h 2700000"/>
              <a:gd name="connsiteX4" fmla="*/ 2423664 w 2700000"/>
              <a:gd name="connsiteY4" fmla="*/ 1044482 h 2700000"/>
              <a:gd name="connsiteX5" fmla="*/ 2436384 w 2700000"/>
              <a:gd name="connsiteY5" fmla="*/ 1098084 h 2700000"/>
              <a:gd name="connsiteX6" fmla="*/ 2384507 w 2700000"/>
              <a:gd name="connsiteY6" fmla="*/ 932564 h 2700000"/>
              <a:gd name="connsiteX7" fmla="*/ 2393512 w 2700000"/>
              <a:gd name="connsiteY7" fmla="*/ 953499 h 2700000"/>
              <a:gd name="connsiteX8" fmla="*/ 2406366 w 2700000"/>
              <a:gd name="connsiteY8" fmla="*/ 992286 h 2700000"/>
              <a:gd name="connsiteX9" fmla="*/ 2348021 w 2700000"/>
              <a:gd name="connsiteY9" fmla="*/ 852749 h 2700000"/>
              <a:gd name="connsiteX10" fmla="*/ 2355950 w 2700000"/>
              <a:gd name="connsiteY10" fmla="*/ 866168 h 2700000"/>
              <a:gd name="connsiteX11" fmla="*/ 2368155 w 2700000"/>
              <a:gd name="connsiteY11" fmla="*/ 894544 h 2700000"/>
              <a:gd name="connsiteX12" fmla="*/ 2249673 w 2700000"/>
              <a:gd name="connsiteY12" fmla="*/ 691624 h 2700000"/>
              <a:gd name="connsiteX13" fmla="*/ 2260104 w 2700000"/>
              <a:gd name="connsiteY13" fmla="*/ 703962 h 2700000"/>
              <a:gd name="connsiteX14" fmla="*/ 2264641 w 2700000"/>
              <a:gd name="connsiteY14" fmla="*/ 711639 h 2700000"/>
              <a:gd name="connsiteX15" fmla="*/ 2139130 w 2700000"/>
              <a:gd name="connsiteY15" fmla="*/ 560867 h 2700000"/>
              <a:gd name="connsiteX16" fmla="*/ 2139132 w 2700000"/>
              <a:gd name="connsiteY16" fmla="*/ 560869 h 2700000"/>
              <a:gd name="connsiteX17" fmla="*/ 2139133 w 2700000"/>
              <a:gd name="connsiteY17" fmla="*/ 560871 h 2700000"/>
              <a:gd name="connsiteX18" fmla="*/ 2139131 w 2700000"/>
              <a:gd name="connsiteY18" fmla="*/ 560869 h 2700000"/>
              <a:gd name="connsiteX19" fmla="*/ 1988361 w 2700000"/>
              <a:gd name="connsiteY19" fmla="*/ 435359 h 2700000"/>
              <a:gd name="connsiteX20" fmla="*/ 1996039 w 2700000"/>
              <a:gd name="connsiteY20" fmla="*/ 439896 h 2700000"/>
              <a:gd name="connsiteX21" fmla="*/ 2008378 w 2700000"/>
              <a:gd name="connsiteY21" fmla="*/ 450328 h 2700000"/>
              <a:gd name="connsiteX22" fmla="*/ 1805453 w 2700000"/>
              <a:gd name="connsiteY22" fmla="*/ 331844 h 2700000"/>
              <a:gd name="connsiteX23" fmla="*/ 1833833 w 2700000"/>
              <a:gd name="connsiteY23" fmla="*/ 344050 h 2700000"/>
              <a:gd name="connsiteX24" fmla="*/ 1847253 w 2700000"/>
              <a:gd name="connsiteY24" fmla="*/ 351980 h 2700000"/>
              <a:gd name="connsiteX25" fmla="*/ 1707710 w 2700000"/>
              <a:gd name="connsiteY25" fmla="*/ 293633 h 2700000"/>
              <a:gd name="connsiteX26" fmla="*/ 1746501 w 2700000"/>
              <a:gd name="connsiteY26" fmla="*/ 306489 h 2700000"/>
              <a:gd name="connsiteX27" fmla="*/ 1767439 w 2700000"/>
              <a:gd name="connsiteY27" fmla="*/ 315494 h 2700000"/>
              <a:gd name="connsiteX28" fmla="*/ 1601907 w 2700000"/>
              <a:gd name="connsiteY28" fmla="*/ 263614 h 2700000"/>
              <a:gd name="connsiteX29" fmla="*/ 1655519 w 2700000"/>
              <a:gd name="connsiteY29" fmla="*/ 276336 h 2700000"/>
              <a:gd name="connsiteX30" fmla="*/ 1669827 w 2700000"/>
              <a:gd name="connsiteY30" fmla="*/ 281078 h 2700000"/>
              <a:gd name="connsiteX31" fmla="*/ 1464129 w 2700000"/>
              <a:gd name="connsiteY31" fmla="*/ 239766 h 2700000"/>
              <a:gd name="connsiteX32" fmla="*/ 1561262 w 2700000"/>
              <a:gd name="connsiteY32" fmla="*/ 253969 h 2700000"/>
              <a:gd name="connsiteX33" fmla="*/ 1568594 w 2700000"/>
              <a:gd name="connsiteY33" fmla="*/ 255709 h 2700000"/>
              <a:gd name="connsiteX34" fmla="*/ 1350000 w 2700000"/>
              <a:gd name="connsiteY34" fmla="*/ 0 h 2700000"/>
              <a:gd name="connsiteX35" fmla="*/ 1350975 w 2700000"/>
              <a:gd name="connsiteY35" fmla="*/ 49 h 2700000"/>
              <a:gd name="connsiteX36" fmla="*/ 1350975 w 2700000"/>
              <a:gd name="connsiteY36" fmla="*/ 234049 h 2700000"/>
              <a:gd name="connsiteX37" fmla="*/ 1412475 w 2700000"/>
              <a:gd name="connsiteY37" fmla="*/ 237155 h 2700000"/>
              <a:gd name="connsiteX38" fmla="*/ 1350000 w 2700000"/>
              <a:gd name="connsiteY38" fmla="*/ 234000 h 2700000"/>
              <a:gd name="connsiteX39" fmla="*/ 234000 w 2700000"/>
              <a:gd name="connsiteY39" fmla="*/ 1350000 h 2700000"/>
              <a:gd name="connsiteX40" fmla="*/ 1350000 w 2700000"/>
              <a:gd name="connsiteY40" fmla="*/ 2466000 h 2700000"/>
              <a:gd name="connsiteX41" fmla="*/ 2466000 w 2700000"/>
              <a:gd name="connsiteY41" fmla="*/ 1350000 h 2700000"/>
              <a:gd name="connsiteX42" fmla="*/ 2463234 w 2700000"/>
              <a:gd name="connsiteY42" fmla="*/ 1295222 h 2700000"/>
              <a:gd name="connsiteX43" fmla="*/ 2465951 w 2700000"/>
              <a:gd name="connsiteY43" fmla="*/ 1349026 h 2700000"/>
              <a:gd name="connsiteX44" fmla="*/ 2699951 w 2700000"/>
              <a:gd name="connsiteY44" fmla="*/ 1349026 h 2700000"/>
              <a:gd name="connsiteX45" fmla="*/ 2700000 w 2700000"/>
              <a:gd name="connsiteY45" fmla="*/ 1350000 h 2700000"/>
              <a:gd name="connsiteX46" fmla="*/ 1350000 w 2700000"/>
              <a:gd name="connsiteY46" fmla="*/ 2700000 h 2700000"/>
              <a:gd name="connsiteX47" fmla="*/ 0 w 2700000"/>
              <a:gd name="connsiteY47" fmla="*/ 1350000 h 2700000"/>
              <a:gd name="connsiteX48" fmla="*/ 1350000 w 2700000"/>
              <a:gd name="connsiteY48" fmla="*/ 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0000" h="2700000">
                <a:moveTo>
                  <a:pt x="2444292" y="1131409"/>
                </a:moveTo>
                <a:lnTo>
                  <a:pt x="2446031" y="1138739"/>
                </a:lnTo>
                <a:lnTo>
                  <a:pt x="2460232" y="1235856"/>
                </a:lnTo>
                <a:close/>
                <a:moveTo>
                  <a:pt x="2418923" y="1030176"/>
                </a:moveTo>
                <a:lnTo>
                  <a:pt x="2423664" y="1044482"/>
                </a:lnTo>
                <a:lnTo>
                  <a:pt x="2436384" y="1098084"/>
                </a:lnTo>
                <a:close/>
                <a:moveTo>
                  <a:pt x="2384507" y="932564"/>
                </a:moveTo>
                <a:lnTo>
                  <a:pt x="2393512" y="953499"/>
                </a:lnTo>
                <a:lnTo>
                  <a:pt x="2406366" y="992286"/>
                </a:lnTo>
                <a:close/>
                <a:moveTo>
                  <a:pt x="2348021" y="852749"/>
                </a:moveTo>
                <a:lnTo>
                  <a:pt x="2355950" y="866168"/>
                </a:lnTo>
                <a:lnTo>
                  <a:pt x="2368155" y="894544"/>
                </a:lnTo>
                <a:close/>
                <a:moveTo>
                  <a:pt x="2249673" y="691624"/>
                </a:moveTo>
                <a:lnTo>
                  <a:pt x="2260104" y="703962"/>
                </a:lnTo>
                <a:lnTo>
                  <a:pt x="2264641" y="711639"/>
                </a:lnTo>
                <a:close/>
                <a:moveTo>
                  <a:pt x="2139130" y="560867"/>
                </a:moveTo>
                <a:lnTo>
                  <a:pt x="2139132" y="560869"/>
                </a:lnTo>
                <a:lnTo>
                  <a:pt x="2139133" y="560871"/>
                </a:lnTo>
                <a:lnTo>
                  <a:pt x="2139131" y="560869"/>
                </a:lnTo>
                <a:close/>
                <a:moveTo>
                  <a:pt x="1988361" y="435359"/>
                </a:moveTo>
                <a:lnTo>
                  <a:pt x="1996039" y="439896"/>
                </a:lnTo>
                <a:lnTo>
                  <a:pt x="2008378" y="450328"/>
                </a:lnTo>
                <a:close/>
                <a:moveTo>
                  <a:pt x="1805453" y="331844"/>
                </a:moveTo>
                <a:lnTo>
                  <a:pt x="1833833" y="344050"/>
                </a:lnTo>
                <a:lnTo>
                  <a:pt x="1847253" y="351980"/>
                </a:lnTo>
                <a:close/>
                <a:moveTo>
                  <a:pt x="1707710" y="293633"/>
                </a:moveTo>
                <a:lnTo>
                  <a:pt x="1746501" y="306489"/>
                </a:lnTo>
                <a:lnTo>
                  <a:pt x="1767439" y="315494"/>
                </a:lnTo>
                <a:close/>
                <a:moveTo>
                  <a:pt x="1601907" y="263614"/>
                </a:moveTo>
                <a:lnTo>
                  <a:pt x="1655519" y="276336"/>
                </a:lnTo>
                <a:lnTo>
                  <a:pt x="1669827" y="281078"/>
                </a:lnTo>
                <a:close/>
                <a:moveTo>
                  <a:pt x="1464129" y="239766"/>
                </a:moveTo>
                <a:lnTo>
                  <a:pt x="1561262" y="253969"/>
                </a:lnTo>
                <a:lnTo>
                  <a:pt x="1568594" y="255709"/>
                </a:lnTo>
                <a:close/>
                <a:moveTo>
                  <a:pt x="1350000" y="0"/>
                </a:moveTo>
                <a:lnTo>
                  <a:pt x="1350975" y="49"/>
                </a:lnTo>
                <a:lnTo>
                  <a:pt x="1350975" y="234049"/>
                </a:lnTo>
                <a:lnTo>
                  <a:pt x="1412475" y="237155"/>
                </a:lnTo>
                <a:lnTo>
                  <a:pt x="1350000" y="234000"/>
                </a:lnTo>
                <a:cubicBezTo>
                  <a:pt x="733650" y="234000"/>
                  <a:pt x="234000" y="733650"/>
                  <a:pt x="234000" y="1350000"/>
                </a:cubicBezTo>
                <a:cubicBezTo>
                  <a:pt x="234000" y="1966350"/>
                  <a:pt x="733650" y="2466000"/>
                  <a:pt x="1350000" y="2466000"/>
                </a:cubicBezTo>
                <a:cubicBezTo>
                  <a:pt x="1966350" y="2466000"/>
                  <a:pt x="2466000" y="1966350"/>
                  <a:pt x="2466000" y="1350000"/>
                </a:cubicBezTo>
                <a:lnTo>
                  <a:pt x="2463234" y="1295222"/>
                </a:lnTo>
                <a:lnTo>
                  <a:pt x="2465951" y="1349026"/>
                </a:lnTo>
                <a:lnTo>
                  <a:pt x="2699951" y="1349026"/>
                </a:lnTo>
                <a:lnTo>
                  <a:pt x="2700000" y="1350000"/>
                </a:lnTo>
                <a:cubicBezTo>
                  <a:pt x="2700000" y="2095584"/>
                  <a:pt x="2095584" y="2700000"/>
                  <a:pt x="1350000" y="2700000"/>
                </a:cubicBezTo>
                <a:cubicBezTo>
                  <a:pt x="604416" y="2700000"/>
                  <a:pt x="0" y="2095584"/>
                  <a:pt x="0" y="1350000"/>
                </a:cubicBezTo>
                <a:cubicBezTo>
                  <a:pt x="0" y="604416"/>
                  <a:pt x="604416" y="0"/>
                  <a:pt x="1350000" y="0"/>
                </a:cubicBezTo>
                <a:close/>
              </a:path>
            </a:pathLst>
          </a:custGeom>
          <a:solidFill>
            <a:srgbClr val="114B8A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72269B65-105F-A798-354B-B24CB2492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2200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EBBA28F1-5384-5794-25FE-1800806A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55377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823E87D6-6B8A-08EB-B506-0E106CFF84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838555" y="2777175"/>
            <a:ext cx="2232000" cy="2232000"/>
          </a:xfrm>
          <a:custGeom>
            <a:avLst/>
            <a:gdLst>
              <a:gd name="connsiteX0" fmla="*/ 1116000 w 2232000"/>
              <a:gd name="connsiteY0" fmla="*/ 0 h 2232000"/>
              <a:gd name="connsiteX1" fmla="*/ 2232000 w 2232000"/>
              <a:gd name="connsiteY1" fmla="*/ 1116000 h 2232000"/>
              <a:gd name="connsiteX2" fmla="*/ 1116000 w 2232000"/>
              <a:gd name="connsiteY2" fmla="*/ 2232000 h 2232000"/>
              <a:gd name="connsiteX3" fmla="*/ 0 w 2232000"/>
              <a:gd name="connsiteY3" fmla="*/ 1116000 h 2232000"/>
              <a:gd name="connsiteX4" fmla="*/ 1116000 w 2232000"/>
              <a:gd name="connsiteY4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000" h="2232000">
                <a:moveTo>
                  <a:pt x="1116000" y="0"/>
                </a:moveTo>
                <a:cubicBezTo>
                  <a:pt x="1732350" y="0"/>
                  <a:pt x="2232000" y="499650"/>
                  <a:pt x="2232000" y="1116000"/>
                </a:cubicBezTo>
                <a:cubicBezTo>
                  <a:pt x="2232000" y="1732350"/>
                  <a:pt x="1732350" y="2232000"/>
                  <a:pt x="1116000" y="2232000"/>
                </a:cubicBezTo>
                <a:cubicBezTo>
                  <a:pt x="499650" y="2232000"/>
                  <a:pt x="0" y="1732350"/>
                  <a:pt x="0" y="1116000"/>
                </a:cubicBezTo>
                <a:cubicBezTo>
                  <a:pt x="0" y="499650"/>
                  <a:pt x="499650" y="0"/>
                  <a:pt x="1116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432000">
            <a:noAutofit/>
          </a:bodyPr>
          <a:lstStyle>
            <a:lvl1pPr marL="0" indent="0" algn="ctr">
              <a:lnSpc>
                <a:spcPct val="70000"/>
              </a:lnSpc>
              <a:buFont typeface="Arial" panose="020B0604020202020204" pitchFamily="34" charset="0"/>
              <a:buNone/>
              <a:defRPr sz="580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0"/>
            </a:lvl2pPr>
            <a:lvl3pPr marL="0" indent="0" algn="ctr">
              <a:buNone/>
              <a:defRPr sz="1450"/>
            </a:lvl3pPr>
            <a:lvl4pPr marL="0" indent="0" algn="ctr">
              <a:buNone/>
              <a:defRPr sz="1450"/>
            </a:lvl4pPr>
            <a:lvl5pPr marL="0" indent="0" algn="ctr">
              <a:buNone/>
              <a:defRPr sz="1450"/>
            </a:lvl5pPr>
            <a:lvl6pPr marL="0" indent="0" algn="ctr">
              <a:buNone/>
              <a:defRPr sz="1450"/>
            </a:lvl6pPr>
            <a:lvl7pPr marL="0" indent="0" algn="ctr">
              <a:buNone/>
              <a:defRPr sz="1450"/>
            </a:lvl7pPr>
            <a:lvl8pPr marL="0" indent="0" algn="ctr">
              <a:buNone/>
              <a:defRPr sz="1450"/>
            </a:lvl8pPr>
            <a:lvl9pPr marL="0" indent="0" algn="ctr">
              <a:buNone/>
              <a:defRPr sz="1450"/>
            </a:lvl9pPr>
          </a:lstStyle>
          <a:p>
            <a:pPr lvl="0"/>
            <a:r>
              <a:rPr lang="fr-FR" noProof="0" dirty="0"/>
              <a:t>00</a:t>
            </a:r>
          </a:p>
          <a:p>
            <a:pPr lvl="1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887594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avec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8FF6425-2755-371F-D141-AFA491942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8180" y="2238241"/>
            <a:ext cx="3554730" cy="3712980"/>
          </a:xfrm>
          <a:custGeom>
            <a:avLst/>
            <a:gdLst>
              <a:gd name="connsiteX0" fmla="*/ 0 w 3554730"/>
              <a:gd name="connsiteY0" fmla="*/ 0 h 3712980"/>
              <a:gd name="connsiteX1" fmla="*/ 3554730 w 3554730"/>
              <a:gd name="connsiteY1" fmla="*/ 36 h 3712980"/>
              <a:gd name="connsiteX2" fmla="*/ 3554730 w 3554730"/>
              <a:gd name="connsiteY2" fmla="*/ 3712944 h 3712980"/>
              <a:gd name="connsiteX3" fmla="*/ 0 w 3554730"/>
              <a:gd name="connsiteY3" fmla="*/ 3712980 h 3712980"/>
              <a:gd name="connsiteX4" fmla="*/ 0 w 3554730"/>
              <a:gd name="connsiteY4" fmla="*/ 0 h 3712980"/>
              <a:gd name="connsiteX0" fmla="*/ 0 w 3554730"/>
              <a:gd name="connsiteY0" fmla="*/ 0 h 3712980"/>
              <a:gd name="connsiteX1" fmla="*/ 3554730 w 3554730"/>
              <a:gd name="connsiteY1" fmla="*/ 36 h 3712980"/>
              <a:gd name="connsiteX2" fmla="*/ 3554730 w 3554730"/>
              <a:gd name="connsiteY2" fmla="*/ 3712944 h 3712980"/>
              <a:gd name="connsiteX3" fmla="*/ 0 w 3554730"/>
              <a:gd name="connsiteY3" fmla="*/ 3712980 h 3712980"/>
              <a:gd name="connsiteX0" fmla="*/ 0 w 3554730"/>
              <a:gd name="connsiteY0" fmla="*/ 0 h 3712980"/>
              <a:gd name="connsiteX1" fmla="*/ 3554730 w 3554730"/>
              <a:gd name="connsiteY1" fmla="*/ 36 h 3712980"/>
              <a:gd name="connsiteX2" fmla="*/ 3554730 w 3554730"/>
              <a:gd name="connsiteY2" fmla="*/ 3712944 h 3712980"/>
              <a:gd name="connsiteX3" fmla="*/ 0 w 3554730"/>
              <a:gd name="connsiteY3" fmla="*/ 3712980 h 3712980"/>
              <a:gd name="connsiteX4" fmla="*/ 0 w 3554730"/>
              <a:gd name="connsiteY4" fmla="*/ 0 h 3712980"/>
              <a:gd name="connsiteX0" fmla="*/ 3554730 w 3554730"/>
              <a:gd name="connsiteY0" fmla="*/ 36 h 3712980"/>
              <a:gd name="connsiteX1" fmla="*/ 3554730 w 3554730"/>
              <a:gd name="connsiteY1" fmla="*/ 3712944 h 3712980"/>
              <a:gd name="connsiteX2" fmla="*/ 0 w 3554730"/>
              <a:gd name="connsiteY2" fmla="*/ 3712980 h 3712980"/>
              <a:gd name="connsiteX0" fmla="*/ 0 w 3554730"/>
              <a:gd name="connsiteY0" fmla="*/ 0 h 3712980"/>
              <a:gd name="connsiteX1" fmla="*/ 3554730 w 3554730"/>
              <a:gd name="connsiteY1" fmla="*/ 36 h 3712980"/>
              <a:gd name="connsiteX2" fmla="*/ 3554730 w 3554730"/>
              <a:gd name="connsiteY2" fmla="*/ 3712944 h 3712980"/>
              <a:gd name="connsiteX3" fmla="*/ 0 w 3554730"/>
              <a:gd name="connsiteY3" fmla="*/ 3712980 h 3712980"/>
              <a:gd name="connsiteX4" fmla="*/ 0 w 3554730"/>
              <a:gd name="connsiteY4" fmla="*/ 0 h 3712980"/>
              <a:gd name="connsiteX0" fmla="*/ 3554730 w 3554730"/>
              <a:gd name="connsiteY0" fmla="*/ 36 h 3712980"/>
              <a:gd name="connsiteX1" fmla="*/ 3554730 w 3554730"/>
              <a:gd name="connsiteY1" fmla="*/ 3712944 h 37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54730" h="3712980" stroke="0" extrusionOk="0">
                <a:moveTo>
                  <a:pt x="0" y="0"/>
                </a:moveTo>
                <a:lnTo>
                  <a:pt x="3554730" y="36"/>
                </a:lnTo>
                <a:lnTo>
                  <a:pt x="3554730" y="3712944"/>
                </a:lnTo>
                <a:cubicBezTo>
                  <a:pt x="3554730" y="3712964"/>
                  <a:pt x="1963223" y="3712980"/>
                  <a:pt x="0" y="3712980"/>
                </a:cubicBezTo>
                <a:lnTo>
                  <a:pt x="0" y="0"/>
                </a:lnTo>
                <a:close/>
              </a:path>
              <a:path w="3554730" h="3712980" fill="none">
                <a:moveTo>
                  <a:pt x="3554730" y="36"/>
                </a:moveTo>
                <a:lnTo>
                  <a:pt x="3554730" y="3712944"/>
                </a:lnTo>
              </a:path>
            </a:pathLst>
          </a:custGeom>
          <a:ln w="28575" cap="rnd">
            <a:solidFill>
              <a:srgbClr val="002B59"/>
            </a:solidFill>
            <a:prstDash val="sysDot"/>
            <a:round/>
          </a:ln>
        </p:spPr>
        <p:txBody>
          <a:bodyPr tIns="2016000"/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cap="all" baseline="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750" b="0"/>
            </a:lvl2pPr>
            <a:lvl3pPr marL="0" indent="0" algn="ctr">
              <a:buNone/>
              <a:defRPr sz="1750"/>
            </a:lvl3pPr>
            <a:lvl4pPr marL="0" indent="0" algn="ctr">
              <a:buNone/>
              <a:defRPr sz="1750"/>
            </a:lvl4pPr>
            <a:lvl5pPr marL="0" indent="0" algn="ctr">
              <a:buNone/>
              <a:defRPr sz="1750"/>
            </a:lvl5pPr>
            <a:lvl6pPr marL="0" indent="0" algn="ctr">
              <a:buNone/>
              <a:defRPr sz="1750"/>
            </a:lvl6pPr>
            <a:lvl7pPr marL="0" indent="0" algn="ctr">
              <a:buNone/>
              <a:defRPr sz="1750"/>
            </a:lvl7pPr>
            <a:lvl8pPr marL="0" indent="0" algn="ctr">
              <a:buNone/>
              <a:defRPr sz="1750"/>
            </a:lvl8pPr>
            <a:lvl9pPr marL="0" indent="0" algn="ctr">
              <a:buNone/>
              <a:defRPr sz="1750"/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8AFFED4-9E8F-11D0-3753-43EA8DAF8A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32910" y="2238241"/>
            <a:ext cx="3539490" cy="3712980"/>
          </a:xfrm>
          <a:prstGeom prst="bracketPair">
            <a:avLst>
              <a:gd name="adj" fmla="val 0"/>
            </a:avLst>
          </a:prstGeom>
          <a:ln w="28575" cap="rnd">
            <a:solidFill>
              <a:srgbClr val="002B59"/>
            </a:solidFill>
            <a:prstDash val="sysDot"/>
            <a:round/>
          </a:ln>
        </p:spPr>
        <p:txBody>
          <a:bodyPr tIns="2016000"/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1750" cap="all" baseline="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750" b="0"/>
            </a:lvl2pPr>
            <a:lvl3pPr marL="0" indent="0" algn="ctr">
              <a:buNone/>
              <a:defRPr sz="1750"/>
            </a:lvl3pPr>
            <a:lvl4pPr marL="0" indent="0" algn="ctr">
              <a:buNone/>
              <a:defRPr sz="1750"/>
            </a:lvl4pPr>
            <a:lvl5pPr marL="0" indent="0" algn="ctr">
              <a:buNone/>
              <a:defRPr sz="1750"/>
            </a:lvl5pPr>
            <a:lvl6pPr marL="0" indent="0" algn="ctr">
              <a:buNone/>
              <a:defRPr sz="1750"/>
            </a:lvl6pPr>
            <a:lvl7pPr marL="0" indent="0" algn="ctr">
              <a:buNone/>
              <a:defRPr sz="1750"/>
            </a:lvl7pPr>
            <a:lvl8pPr marL="0" indent="0" algn="ctr">
              <a:buNone/>
              <a:defRPr sz="1750"/>
            </a:lvl8pPr>
            <a:lvl9pPr marL="0" indent="0" algn="ctr">
              <a:buNone/>
              <a:defRPr sz="1750"/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964EC865-CA4D-C6F8-C69B-AAC2205CD6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772400" y="2238241"/>
            <a:ext cx="3554730" cy="3712980"/>
          </a:xfrm>
          <a:custGeom>
            <a:avLst/>
            <a:gdLst>
              <a:gd name="connsiteX0" fmla="*/ 3554730 w 3554730"/>
              <a:gd name="connsiteY0" fmla="*/ 3712980 h 3712980"/>
              <a:gd name="connsiteX1" fmla="*/ 0 w 3554730"/>
              <a:gd name="connsiteY1" fmla="*/ 3712944 h 3712980"/>
              <a:gd name="connsiteX2" fmla="*/ 0 w 3554730"/>
              <a:gd name="connsiteY2" fmla="*/ 36 h 3712980"/>
              <a:gd name="connsiteX3" fmla="*/ 3554730 w 3554730"/>
              <a:gd name="connsiteY3" fmla="*/ 0 h 3712980"/>
              <a:gd name="connsiteX4" fmla="*/ 3554730 w 3554730"/>
              <a:gd name="connsiteY4" fmla="*/ 3712980 h 3712980"/>
              <a:gd name="connsiteX0" fmla="*/ 3554730 w 3554730"/>
              <a:gd name="connsiteY0" fmla="*/ 3712980 h 3712980"/>
              <a:gd name="connsiteX1" fmla="*/ 0 w 3554730"/>
              <a:gd name="connsiteY1" fmla="*/ 3712944 h 3712980"/>
              <a:gd name="connsiteX2" fmla="*/ 0 w 3554730"/>
              <a:gd name="connsiteY2" fmla="*/ 36 h 3712980"/>
              <a:gd name="connsiteX3" fmla="*/ 3554730 w 3554730"/>
              <a:gd name="connsiteY3" fmla="*/ 0 h 3712980"/>
              <a:gd name="connsiteX0" fmla="*/ 3554730 w 3554730"/>
              <a:gd name="connsiteY0" fmla="*/ 3712980 h 3712980"/>
              <a:gd name="connsiteX1" fmla="*/ 0 w 3554730"/>
              <a:gd name="connsiteY1" fmla="*/ 3712944 h 3712980"/>
              <a:gd name="connsiteX2" fmla="*/ 0 w 3554730"/>
              <a:gd name="connsiteY2" fmla="*/ 36 h 3712980"/>
              <a:gd name="connsiteX3" fmla="*/ 3554730 w 3554730"/>
              <a:gd name="connsiteY3" fmla="*/ 0 h 3712980"/>
              <a:gd name="connsiteX4" fmla="*/ 3554730 w 3554730"/>
              <a:gd name="connsiteY4" fmla="*/ 3712980 h 3712980"/>
              <a:gd name="connsiteX0" fmla="*/ 3554730 w 3554730"/>
              <a:gd name="connsiteY0" fmla="*/ 3712980 h 3712980"/>
              <a:gd name="connsiteX1" fmla="*/ 0 w 3554730"/>
              <a:gd name="connsiteY1" fmla="*/ 3712944 h 3712980"/>
              <a:gd name="connsiteX2" fmla="*/ 0 w 3554730"/>
              <a:gd name="connsiteY2" fmla="*/ 36 h 3712980"/>
              <a:gd name="connsiteX0" fmla="*/ 3554730 w 3554730"/>
              <a:gd name="connsiteY0" fmla="*/ 3712980 h 3712980"/>
              <a:gd name="connsiteX1" fmla="*/ 0 w 3554730"/>
              <a:gd name="connsiteY1" fmla="*/ 3712944 h 3712980"/>
              <a:gd name="connsiteX2" fmla="*/ 0 w 3554730"/>
              <a:gd name="connsiteY2" fmla="*/ 36 h 3712980"/>
              <a:gd name="connsiteX3" fmla="*/ 3554730 w 3554730"/>
              <a:gd name="connsiteY3" fmla="*/ 0 h 3712980"/>
              <a:gd name="connsiteX4" fmla="*/ 3554730 w 3554730"/>
              <a:gd name="connsiteY4" fmla="*/ 3712980 h 3712980"/>
              <a:gd name="connsiteX0" fmla="*/ 0 w 3554730"/>
              <a:gd name="connsiteY0" fmla="*/ 3712944 h 3712980"/>
              <a:gd name="connsiteX1" fmla="*/ 0 w 3554730"/>
              <a:gd name="connsiteY1" fmla="*/ 36 h 37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54730" h="3712980" stroke="0" extrusionOk="0">
                <a:moveTo>
                  <a:pt x="3554730" y="3712980"/>
                </a:moveTo>
                <a:lnTo>
                  <a:pt x="0" y="3712944"/>
                </a:lnTo>
                <a:lnTo>
                  <a:pt x="0" y="36"/>
                </a:lnTo>
                <a:cubicBezTo>
                  <a:pt x="0" y="16"/>
                  <a:pt x="1591507" y="0"/>
                  <a:pt x="3554730" y="0"/>
                </a:cubicBezTo>
                <a:lnTo>
                  <a:pt x="3554730" y="3712980"/>
                </a:lnTo>
                <a:close/>
              </a:path>
              <a:path w="3554730" h="3712980" fill="none">
                <a:moveTo>
                  <a:pt x="0" y="3712944"/>
                </a:moveTo>
                <a:lnTo>
                  <a:pt x="0" y="36"/>
                </a:lnTo>
              </a:path>
            </a:pathLst>
          </a:custGeom>
          <a:ln w="28575" cap="rnd">
            <a:solidFill>
              <a:srgbClr val="002B59"/>
            </a:solidFill>
            <a:prstDash val="sysDot"/>
            <a:round/>
          </a:ln>
        </p:spPr>
        <p:txBody>
          <a:bodyPr tIns="2016000"/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cap="all" baseline="0">
                <a:solidFill>
                  <a:srgbClr val="CA1C60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="0"/>
            </a:lvl2pPr>
            <a:lvl3pPr marL="0" indent="0" algn="ctr">
              <a:buNone/>
              <a:defRPr/>
            </a:lvl3pPr>
            <a:lvl4pPr marL="0" indent="0" algn="ctr">
              <a:buNone/>
              <a:defRPr sz="1750"/>
            </a:lvl4pPr>
            <a:lvl5pPr marL="0" indent="0" algn="ctr">
              <a:buNone/>
              <a:defRPr sz="1750"/>
            </a:lvl5pPr>
            <a:lvl6pPr marL="0" indent="0" algn="ctr">
              <a:buNone/>
              <a:defRPr sz="1750"/>
            </a:lvl6pPr>
            <a:lvl7pPr marL="0" indent="0" algn="ctr">
              <a:buNone/>
              <a:defRPr sz="1750"/>
            </a:lvl7pPr>
            <a:lvl8pPr marL="0" indent="0" algn="ctr">
              <a:buNone/>
              <a:defRPr sz="1750"/>
            </a:lvl8pPr>
            <a:lvl9pPr marL="0" indent="0" algn="ctr">
              <a:buNone/>
              <a:defRPr sz="1750"/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054032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avec visuel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788073" y="1965779"/>
            <a:ext cx="4444171" cy="161267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fr-FR" dirty="0"/>
              <a:t>Titre de la slide sur </a:t>
            </a:r>
            <a:br>
              <a:rPr lang="fr-FR" dirty="0"/>
            </a:br>
            <a:r>
              <a:rPr lang="fr-FR" dirty="0"/>
              <a:t>une ou plusieurs lignes 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70450DB-1BF9-0E5E-3575-ECC408177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88073" y="4014743"/>
            <a:ext cx="4444170" cy="211935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5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750" b="0"/>
            </a:lvl2pPr>
            <a:lvl3pPr marL="0" indent="0">
              <a:buFont typeface="Arial" panose="020B0604020202020204" pitchFamily="34" charset="0"/>
              <a:buNone/>
              <a:defRPr sz="1750" b="0"/>
            </a:lvl3pPr>
            <a:lvl4pPr marL="0" indent="0">
              <a:buFont typeface="Arial" panose="020B0604020202020204" pitchFamily="34" charset="0"/>
              <a:buNone/>
              <a:defRPr sz="1750" b="0"/>
            </a:lvl4pPr>
            <a:lvl5pPr marL="0" indent="0">
              <a:buFont typeface="Arial" panose="020B0604020202020204" pitchFamily="34" charset="0"/>
              <a:buNone/>
              <a:defRPr sz="1750" b="0"/>
            </a:lvl5pPr>
            <a:lvl6pPr marL="0" indent="0">
              <a:buFont typeface="Arial" panose="020B0604020202020204" pitchFamily="34" charset="0"/>
              <a:buNone/>
              <a:defRPr sz="1750"/>
            </a:lvl6pPr>
            <a:lvl7pPr marL="0" indent="0">
              <a:buFont typeface="Arial" panose="020B0604020202020204" pitchFamily="34" charset="0"/>
              <a:buNone/>
              <a:defRPr sz="1750"/>
            </a:lvl7pPr>
            <a:lvl8pPr marL="0" indent="0">
              <a:buFont typeface="Arial" panose="020B0604020202020204" pitchFamily="34" charset="0"/>
              <a:buNone/>
              <a:defRPr sz="1750"/>
            </a:lvl8pPr>
            <a:lvl9pPr marL="0" indent="0">
              <a:buFont typeface="Arial" panose="020B0604020202020204" pitchFamily="34" charset="0"/>
              <a:buNone/>
              <a:defRPr sz="1750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86A97020-1041-D7DC-E17F-01CBF2D8CF0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209926" y="0"/>
            <a:ext cx="2795183" cy="2182186"/>
          </a:xfrm>
          <a:custGeom>
            <a:avLst/>
            <a:gdLst>
              <a:gd name="connsiteX0" fmla="*/ 3116 w 2795183"/>
              <a:gd name="connsiteY0" fmla="*/ 0 h 2182186"/>
              <a:gd name="connsiteX1" fmla="*/ 2700680 w 2795183"/>
              <a:gd name="connsiteY1" fmla="*/ 1788065 h 2182186"/>
              <a:gd name="connsiteX2" fmla="*/ 2795183 w 2795183"/>
              <a:gd name="connsiteY2" fmla="*/ 2046265 h 2182186"/>
              <a:gd name="connsiteX3" fmla="*/ 2376860 w 2795183"/>
              <a:gd name="connsiteY3" fmla="*/ 2182186 h 2182186"/>
              <a:gd name="connsiteX4" fmla="*/ 2295290 w 2795183"/>
              <a:gd name="connsiteY4" fmla="*/ 1959320 h 2182186"/>
              <a:gd name="connsiteX5" fmla="*/ 3116 w 2795183"/>
              <a:gd name="connsiteY5" fmla="*/ 439965 h 2182186"/>
              <a:gd name="connsiteX6" fmla="*/ 0 w 2795183"/>
              <a:gd name="connsiteY6" fmla="*/ 440122 h 2182186"/>
              <a:gd name="connsiteX7" fmla="*/ 0 w 2795183"/>
              <a:gd name="connsiteY7" fmla="*/ 157 h 218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5183" h="2182186">
                <a:moveTo>
                  <a:pt x="3116" y="0"/>
                </a:moveTo>
                <a:cubicBezTo>
                  <a:pt x="1215782" y="0"/>
                  <a:pt x="2256242" y="737294"/>
                  <a:pt x="2700680" y="1788065"/>
                </a:cubicBezTo>
                <a:lnTo>
                  <a:pt x="2795183" y="2046265"/>
                </a:lnTo>
                <a:lnTo>
                  <a:pt x="2376860" y="2182186"/>
                </a:lnTo>
                <a:lnTo>
                  <a:pt x="2295290" y="1959320"/>
                </a:lnTo>
                <a:cubicBezTo>
                  <a:pt x="1917642" y="1066459"/>
                  <a:pt x="1033542" y="439965"/>
                  <a:pt x="3116" y="439965"/>
                </a:cubicBezTo>
                <a:lnTo>
                  <a:pt x="0" y="440122"/>
                </a:lnTo>
                <a:lnTo>
                  <a:pt x="0" y="157"/>
                </a:ln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4C6330E-F828-5EA9-9FAC-D1DF67A328B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" y="329038"/>
            <a:ext cx="3209925" cy="5811557"/>
          </a:xfrm>
          <a:custGeom>
            <a:avLst/>
            <a:gdLst>
              <a:gd name="connsiteX0" fmla="*/ 1324211 w 3209925"/>
              <a:gd name="connsiteY0" fmla="*/ 0 h 5811557"/>
              <a:gd name="connsiteX1" fmla="*/ 1753698 w 3209925"/>
              <a:gd name="connsiteY1" fmla="*/ 591138 h 5811557"/>
              <a:gd name="connsiteX2" fmla="*/ 1703220 w 3209925"/>
              <a:gd name="connsiteY2" fmla="*/ 626352 h 5811557"/>
              <a:gd name="connsiteX3" fmla="*/ 729360 w 3209925"/>
              <a:gd name="connsiteY3" fmla="*/ 2598595 h 5811557"/>
              <a:gd name="connsiteX4" fmla="*/ 2959099 w 3209925"/>
              <a:gd name="connsiteY4" fmla="*/ 5069453 h 5811557"/>
              <a:gd name="connsiteX5" fmla="*/ 3209925 w 3209925"/>
              <a:gd name="connsiteY5" fmla="*/ 5082119 h 5811557"/>
              <a:gd name="connsiteX6" fmla="*/ 3209925 w 3209925"/>
              <a:gd name="connsiteY6" fmla="*/ 5811557 h 5811557"/>
              <a:gd name="connsiteX7" fmla="*/ 3047699 w 3209925"/>
              <a:gd name="connsiteY7" fmla="*/ 5807455 h 5811557"/>
              <a:gd name="connsiteX8" fmla="*/ 0 w 3209925"/>
              <a:gd name="connsiteY8" fmla="*/ 2598595 h 5811557"/>
              <a:gd name="connsiteX9" fmla="*/ 1103067 w 3209925"/>
              <a:gd name="connsiteY9" fmla="*/ 175385 h 58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9925" h="5811557">
                <a:moveTo>
                  <a:pt x="1324211" y="0"/>
                </a:moveTo>
                <a:lnTo>
                  <a:pt x="1753698" y="591138"/>
                </a:lnTo>
                <a:lnTo>
                  <a:pt x="1703220" y="626352"/>
                </a:lnTo>
                <a:cubicBezTo>
                  <a:pt x="1111129" y="1080302"/>
                  <a:pt x="729360" y="1794865"/>
                  <a:pt x="729360" y="2598595"/>
                </a:cubicBezTo>
                <a:cubicBezTo>
                  <a:pt x="729360" y="3884563"/>
                  <a:pt x="1706688" y="4942264"/>
                  <a:pt x="2959099" y="5069453"/>
                </a:cubicBezTo>
                <a:lnTo>
                  <a:pt x="3209925" y="5082119"/>
                </a:lnTo>
                <a:lnTo>
                  <a:pt x="3209925" y="5811557"/>
                </a:lnTo>
                <a:lnTo>
                  <a:pt x="3047699" y="5807455"/>
                </a:lnTo>
                <a:cubicBezTo>
                  <a:pt x="1350024" y="5721400"/>
                  <a:pt x="0" y="4317656"/>
                  <a:pt x="0" y="2598595"/>
                </a:cubicBezTo>
                <a:cubicBezTo>
                  <a:pt x="0" y="1631624"/>
                  <a:pt x="427156" y="764420"/>
                  <a:pt x="1103067" y="175385"/>
                </a:cubicBezTo>
                <a:close/>
              </a:path>
            </a:pathLst>
          </a:custGeom>
          <a:gradFill>
            <a:gsLst>
              <a:gs pos="100000">
                <a:srgbClr val="BAF4D5"/>
              </a:gs>
              <a:gs pos="0">
                <a:srgbClr val="F9EE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40B55EE1-B3D2-E354-D6B5-D2744136B3B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50869" y="367142"/>
            <a:ext cx="5130000" cy="513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921603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photo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6443887-A03B-D903-50DB-FCC79EE5958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DCF9EA"/>
              </a:gs>
              <a:gs pos="0">
                <a:srgbClr val="CADD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A967DE22-B5E1-A8EF-84D9-6BFBC711FED2}"/>
              </a:ext>
            </a:extLst>
          </p:cNvPr>
          <p:cNvSpPr/>
          <p:nvPr userDrawn="1"/>
        </p:nvSpPr>
        <p:spPr bwMode="gray">
          <a:xfrm>
            <a:off x="1030514" y="0"/>
            <a:ext cx="10130972" cy="6858000"/>
          </a:xfrm>
          <a:custGeom>
            <a:avLst/>
            <a:gdLst>
              <a:gd name="connsiteX0" fmla="*/ 9218779 w 10130972"/>
              <a:gd name="connsiteY0" fmla="*/ 3429000 h 6858000"/>
              <a:gd name="connsiteX1" fmla="*/ 10130972 w 10130972"/>
              <a:gd name="connsiteY1" fmla="*/ 3429000 h 6858000"/>
              <a:gd name="connsiteX2" fmla="*/ 8815051 w 10130972"/>
              <a:gd name="connsiteY2" fmla="*/ 6834919 h 6858000"/>
              <a:gd name="connsiteX3" fmla="*/ 8793044 w 10130972"/>
              <a:gd name="connsiteY3" fmla="*/ 6858000 h 6858000"/>
              <a:gd name="connsiteX4" fmla="*/ 7408691 w 10130972"/>
              <a:gd name="connsiteY4" fmla="*/ 6858000 h 6858000"/>
              <a:gd name="connsiteX5" fmla="*/ 7550467 w 10130972"/>
              <a:gd name="connsiteY5" fmla="*/ 6757181 h 6858000"/>
              <a:gd name="connsiteX6" fmla="*/ 9218779 w 10130972"/>
              <a:gd name="connsiteY6" fmla="*/ 3429000 h 6858000"/>
              <a:gd name="connsiteX7" fmla="*/ 1337928 w 10130972"/>
              <a:gd name="connsiteY7" fmla="*/ 0 h 6858000"/>
              <a:gd name="connsiteX8" fmla="*/ 2723314 w 10130972"/>
              <a:gd name="connsiteY8" fmla="*/ 0 h 6858000"/>
              <a:gd name="connsiteX9" fmla="*/ 2423606 w 10130972"/>
              <a:gd name="connsiteY9" fmla="*/ 224118 h 6858000"/>
              <a:gd name="connsiteX10" fmla="*/ 912193 w 10130972"/>
              <a:gd name="connsiteY10" fmla="*/ 3429000 h 6858000"/>
              <a:gd name="connsiteX11" fmla="*/ 2580505 w 10130972"/>
              <a:gd name="connsiteY11" fmla="*/ 6757181 h 6858000"/>
              <a:gd name="connsiteX12" fmla="*/ 2722282 w 10130972"/>
              <a:gd name="connsiteY12" fmla="*/ 6858000 h 6858000"/>
              <a:gd name="connsiteX13" fmla="*/ 1337928 w 10130972"/>
              <a:gd name="connsiteY13" fmla="*/ 6858000 h 6858000"/>
              <a:gd name="connsiteX14" fmla="*/ 1315922 w 10130972"/>
              <a:gd name="connsiteY14" fmla="*/ 6834919 h 6858000"/>
              <a:gd name="connsiteX15" fmla="*/ 0 w 10130972"/>
              <a:gd name="connsiteY15" fmla="*/ 3429000 h 6858000"/>
              <a:gd name="connsiteX16" fmla="*/ 1315922 w 10130972"/>
              <a:gd name="connsiteY16" fmla="*/ 230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30972" h="6858000">
                <a:moveTo>
                  <a:pt x="9218779" y="3429000"/>
                </a:moveTo>
                <a:lnTo>
                  <a:pt x="10130972" y="3429000"/>
                </a:lnTo>
                <a:cubicBezTo>
                  <a:pt x="10130972" y="4740371"/>
                  <a:pt x="9632655" y="5935354"/>
                  <a:pt x="8815051" y="6834919"/>
                </a:cubicBezTo>
                <a:lnTo>
                  <a:pt x="8793044" y="6858000"/>
                </a:lnTo>
                <a:lnTo>
                  <a:pt x="7408691" y="6858000"/>
                </a:lnTo>
                <a:lnTo>
                  <a:pt x="7550467" y="6757181"/>
                </a:lnTo>
                <a:cubicBezTo>
                  <a:pt x="8563235" y="5999778"/>
                  <a:pt x="9218779" y="4790944"/>
                  <a:pt x="9218779" y="3429000"/>
                </a:cubicBezTo>
                <a:close/>
                <a:moveTo>
                  <a:pt x="1337928" y="0"/>
                </a:moveTo>
                <a:lnTo>
                  <a:pt x="2723314" y="0"/>
                </a:lnTo>
                <a:lnTo>
                  <a:pt x="2423606" y="224118"/>
                </a:lnTo>
                <a:cubicBezTo>
                  <a:pt x="1500549" y="985893"/>
                  <a:pt x="912193" y="2138738"/>
                  <a:pt x="912193" y="3429000"/>
                </a:cubicBezTo>
                <a:cubicBezTo>
                  <a:pt x="912193" y="4790944"/>
                  <a:pt x="1567737" y="5999778"/>
                  <a:pt x="2580505" y="6757181"/>
                </a:cubicBezTo>
                <a:lnTo>
                  <a:pt x="2722282" y="6858000"/>
                </a:lnTo>
                <a:lnTo>
                  <a:pt x="1337928" y="6858000"/>
                </a:lnTo>
                <a:lnTo>
                  <a:pt x="1315922" y="6834919"/>
                </a:lnTo>
                <a:cubicBezTo>
                  <a:pt x="498317" y="5935354"/>
                  <a:pt x="0" y="4740371"/>
                  <a:pt x="0" y="3429000"/>
                </a:cubicBezTo>
                <a:cubicBezTo>
                  <a:pt x="0" y="2117629"/>
                  <a:pt x="498317" y="922647"/>
                  <a:pt x="1315922" y="23082"/>
                </a:cubicBezTo>
                <a:close/>
              </a:path>
            </a:pathLst>
          </a:custGeom>
          <a:gradFill>
            <a:gsLst>
              <a:gs pos="100000">
                <a:srgbClr val="BAF4D5"/>
              </a:gs>
              <a:gs pos="0">
                <a:srgbClr val="96BB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8DC3D20-1129-F566-85CE-15E83E84718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600" y="3429000"/>
            <a:ext cx="2369042" cy="3429000"/>
          </a:xfrm>
          <a:custGeom>
            <a:avLst/>
            <a:gdLst>
              <a:gd name="connsiteX0" fmla="*/ 0 w 2369042"/>
              <a:gd name="connsiteY0" fmla="*/ 0 h 3429000"/>
              <a:gd name="connsiteX1" fmla="*/ 1031114 w 2369042"/>
              <a:gd name="connsiteY1" fmla="*/ 0 h 3429000"/>
              <a:gd name="connsiteX2" fmla="*/ 2347036 w 2369042"/>
              <a:gd name="connsiteY2" fmla="*/ 3405919 h 3429000"/>
              <a:gd name="connsiteX3" fmla="*/ 2369042 w 2369042"/>
              <a:gd name="connsiteY3" fmla="*/ 3429000 h 3429000"/>
              <a:gd name="connsiteX4" fmla="*/ 1055663 w 2369042"/>
              <a:gd name="connsiteY4" fmla="*/ 3429000 h 3429000"/>
              <a:gd name="connsiteX5" fmla="*/ 1041204 w 2369042"/>
              <a:gd name="connsiteY5" fmla="*/ 3408667 h 3429000"/>
              <a:gd name="connsiteX6" fmla="*/ 0 w 2369042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042" h="3429000">
                <a:moveTo>
                  <a:pt x="0" y="0"/>
                </a:moveTo>
                <a:lnTo>
                  <a:pt x="1031114" y="0"/>
                </a:lnTo>
                <a:cubicBezTo>
                  <a:pt x="1031114" y="1311371"/>
                  <a:pt x="1529431" y="2506354"/>
                  <a:pt x="2347036" y="3405919"/>
                </a:cubicBezTo>
                <a:lnTo>
                  <a:pt x="2369042" y="3429000"/>
                </a:lnTo>
                <a:lnTo>
                  <a:pt x="1055663" y="3429000"/>
                </a:lnTo>
                <a:lnTo>
                  <a:pt x="1041204" y="3408667"/>
                </a:lnTo>
                <a:cubicBezTo>
                  <a:pt x="383842" y="2435644"/>
                  <a:pt x="0" y="1262647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7551ADD-AAD5-356E-9EAD-C6CACC687AC8}"/>
              </a:ext>
            </a:extLst>
          </p:cNvPr>
          <p:cNvSpPr>
            <a:spLocks noChangeAspect="1"/>
          </p:cNvSpPr>
          <p:nvPr userDrawn="1"/>
        </p:nvSpPr>
        <p:spPr>
          <a:xfrm>
            <a:off x="8431992" y="972"/>
            <a:ext cx="3760608" cy="3428029"/>
          </a:xfrm>
          <a:custGeom>
            <a:avLst/>
            <a:gdLst>
              <a:gd name="connsiteX0" fmla="*/ 0 w 3760608"/>
              <a:gd name="connsiteY0" fmla="*/ 0 h 3428029"/>
              <a:gd name="connsiteX1" fmla="*/ 2704274 w 3760608"/>
              <a:gd name="connsiteY1" fmla="*/ 0 h 3428029"/>
              <a:gd name="connsiteX2" fmla="*/ 2780228 w 3760608"/>
              <a:gd name="connsiteY2" fmla="*/ 111166 h 3428029"/>
              <a:gd name="connsiteX3" fmla="*/ 3760608 w 3760608"/>
              <a:gd name="connsiteY3" fmla="*/ 3428029 h 3428029"/>
              <a:gd name="connsiteX4" fmla="*/ 1813008 w 3760608"/>
              <a:gd name="connsiteY4" fmla="*/ 3428029 h 3428029"/>
              <a:gd name="connsiteX5" fmla="*/ 86101 w 3760608"/>
              <a:gd name="connsiteY5" fmla="*/ 59018 h 34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0608" h="3428029">
                <a:moveTo>
                  <a:pt x="0" y="0"/>
                </a:moveTo>
                <a:lnTo>
                  <a:pt x="2704274" y="0"/>
                </a:lnTo>
                <a:lnTo>
                  <a:pt x="2780228" y="111166"/>
                </a:lnTo>
                <a:cubicBezTo>
                  <a:pt x="3400382" y="1065786"/>
                  <a:pt x="3760608" y="2204840"/>
                  <a:pt x="3760608" y="3428029"/>
                </a:cubicBezTo>
                <a:lnTo>
                  <a:pt x="1813008" y="3428029"/>
                </a:lnTo>
                <a:cubicBezTo>
                  <a:pt x="1813008" y="2040640"/>
                  <a:pt x="1132036" y="812301"/>
                  <a:pt x="86101" y="5901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214771C-AE51-E66E-3268-CB4EC2AF8B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01240" y="2247900"/>
            <a:ext cx="7589520" cy="3657600"/>
          </a:xfrm>
        </p:spPr>
        <p:txBody>
          <a:bodyPr/>
          <a:lstStyle>
            <a:lvl1pPr marL="0" indent="0" algn="ctr">
              <a:spcAft>
                <a:spcPts val="3900"/>
              </a:spcAft>
              <a:buFont typeface="Arial" panose="020B0604020202020204" pitchFamily="34" charset="0"/>
              <a:buNone/>
              <a:defRPr sz="3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1">
                <a:solidFill>
                  <a:srgbClr val="CA1C60"/>
                </a:solidFill>
              </a:defRPr>
            </a:lvl2pPr>
            <a:lvl3pPr marL="0" indent="0" algn="ctr">
              <a:buNone/>
              <a:defRPr sz="1450" b="1">
                <a:solidFill>
                  <a:srgbClr val="CA1C60"/>
                </a:solidFill>
              </a:defRPr>
            </a:lvl3pPr>
            <a:lvl4pPr marL="0" indent="0" algn="ctr">
              <a:buNone/>
              <a:defRPr sz="1450" b="1">
                <a:solidFill>
                  <a:srgbClr val="CA1C60"/>
                </a:solidFill>
              </a:defRPr>
            </a:lvl4pPr>
            <a:lvl5pPr marL="0" indent="0" algn="ctr">
              <a:buNone/>
              <a:defRPr sz="1450" b="1">
                <a:solidFill>
                  <a:srgbClr val="CA1C60"/>
                </a:solidFill>
              </a:defRPr>
            </a:lvl5pPr>
            <a:lvl6pPr marL="0" indent="0" algn="ctr">
              <a:buNone/>
              <a:defRPr sz="1450" b="1">
                <a:solidFill>
                  <a:srgbClr val="CA1C60"/>
                </a:solidFill>
              </a:defRPr>
            </a:lvl6pPr>
            <a:lvl7pPr marL="0" indent="0" algn="ctr">
              <a:buNone/>
              <a:defRPr sz="1450" b="1">
                <a:solidFill>
                  <a:srgbClr val="CA1C60"/>
                </a:solidFill>
              </a:defRPr>
            </a:lvl7pPr>
            <a:lvl8pPr marL="0" indent="0" algn="ctr">
              <a:buNone/>
              <a:defRPr sz="1450" b="1">
                <a:solidFill>
                  <a:srgbClr val="CA1C60"/>
                </a:solidFill>
              </a:defRPr>
            </a:lvl8pPr>
            <a:lvl9pPr marL="0" indent="0" algn="ctr">
              <a:buNone/>
              <a:defRPr sz="1450" b="1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Prénom NOM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347FE0E8-DA02-5F58-1C0C-94CD6A803F2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376000" y="42554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756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76E522-09EA-6F52-2D2F-D0B99CA0EAA7}"/>
              </a:ext>
            </a:extLst>
          </p:cNvPr>
          <p:cNvSpPr txBox="1"/>
          <p:nvPr userDrawn="1"/>
        </p:nvSpPr>
        <p:spPr bwMode="gray">
          <a:xfrm>
            <a:off x="578646" y="6392546"/>
            <a:ext cx="1685924" cy="1461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950" b="1" cap="all" baseline="0" dirty="0">
                <a:solidFill>
                  <a:srgbClr val="002B59"/>
                </a:solidFill>
              </a:rPr>
              <a:t>Santé publique France - 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FA61661-2937-151D-7B15-490FFCE71B7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 flipH="1">
            <a:off x="1635298" y="3328539"/>
            <a:ext cx="402586" cy="395660"/>
          </a:xfrm>
          <a:custGeom>
            <a:avLst/>
            <a:gdLst>
              <a:gd name="connsiteX0" fmla="*/ 95771 w 402586"/>
              <a:gd name="connsiteY0" fmla="*/ 0 h 395660"/>
              <a:gd name="connsiteX1" fmla="*/ 0 w 402586"/>
              <a:gd name="connsiteY1" fmla="*/ 0 h 395660"/>
              <a:gd name="connsiteX2" fmla="*/ 112235 w 402586"/>
              <a:gd name="connsiteY2" fmla="*/ 195449 h 395660"/>
              <a:gd name="connsiteX3" fmla="*/ 0 w 402586"/>
              <a:gd name="connsiteY3" fmla="*/ 395660 h 395660"/>
              <a:gd name="connsiteX4" fmla="*/ 95771 w 402586"/>
              <a:gd name="connsiteY4" fmla="*/ 395660 h 395660"/>
              <a:gd name="connsiteX5" fmla="*/ 232711 w 402586"/>
              <a:gd name="connsiteY5" fmla="*/ 195449 h 395660"/>
              <a:gd name="connsiteX6" fmla="*/ 265646 w 402586"/>
              <a:gd name="connsiteY6" fmla="*/ 0 h 395660"/>
              <a:gd name="connsiteX7" fmla="*/ 169875 w 402586"/>
              <a:gd name="connsiteY7" fmla="*/ 0 h 395660"/>
              <a:gd name="connsiteX8" fmla="*/ 282550 w 402586"/>
              <a:gd name="connsiteY8" fmla="*/ 195449 h 395660"/>
              <a:gd name="connsiteX9" fmla="*/ 169875 w 402586"/>
              <a:gd name="connsiteY9" fmla="*/ 395660 h 395660"/>
              <a:gd name="connsiteX10" fmla="*/ 265646 w 402586"/>
              <a:gd name="connsiteY10" fmla="*/ 395660 h 395660"/>
              <a:gd name="connsiteX11" fmla="*/ 402586 w 402586"/>
              <a:gd name="connsiteY11" fmla="*/ 195449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95771" y="0"/>
                </a:moveTo>
                <a:lnTo>
                  <a:pt x="0" y="0"/>
                </a:lnTo>
                <a:lnTo>
                  <a:pt x="112235" y="195449"/>
                </a:lnTo>
                <a:lnTo>
                  <a:pt x="0" y="395660"/>
                </a:lnTo>
                <a:lnTo>
                  <a:pt x="95771" y="395660"/>
                </a:lnTo>
                <a:lnTo>
                  <a:pt x="232711" y="195449"/>
                </a:lnTo>
                <a:close/>
                <a:moveTo>
                  <a:pt x="265646" y="0"/>
                </a:moveTo>
                <a:lnTo>
                  <a:pt x="169875" y="0"/>
                </a:lnTo>
                <a:lnTo>
                  <a:pt x="282550" y="195449"/>
                </a:lnTo>
                <a:lnTo>
                  <a:pt x="169875" y="395660"/>
                </a:lnTo>
                <a:lnTo>
                  <a:pt x="265646" y="395660"/>
                </a:lnTo>
                <a:lnTo>
                  <a:pt x="402586" y="195449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6649D38C-B74A-1AE7-3178-8D849176A70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 flipH="1">
            <a:off x="10015177" y="3351657"/>
            <a:ext cx="402586" cy="395660"/>
          </a:xfrm>
          <a:custGeom>
            <a:avLst/>
            <a:gdLst>
              <a:gd name="connsiteX0" fmla="*/ 232711 w 402586"/>
              <a:gd name="connsiteY0" fmla="*/ 0 h 395660"/>
              <a:gd name="connsiteX1" fmla="*/ 136940 w 402586"/>
              <a:gd name="connsiteY1" fmla="*/ 0 h 395660"/>
              <a:gd name="connsiteX2" fmla="*/ 0 w 402586"/>
              <a:gd name="connsiteY2" fmla="*/ 200211 h 395660"/>
              <a:gd name="connsiteX3" fmla="*/ 136940 w 402586"/>
              <a:gd name="connsiteY3" fmla="*/ 395660 h 395660"/>
              <a:gd name="connsiteX4" fmla="*/ 232711 w 402586"/>
              <a:gd name="connsiteY4" fmla="*/ 395660 h 395660"/>
              <a:gd name="connsiteX5" fmla="*/ 120036 w 402586"/>
              <a:gd name="connsiteY5" fmla="*/ 200211 h 395660"/>
              <a:gd name="connsiteX6" fmla="*/ 402586 w 402586"/>
              <a:gd name="connsiteY6" fmla="*/ 0 h 395660"/>
              <a:gd name="connsiteX7" fmla="*/ 306815 w 402586"/>
              <a:gd name="connsiteY7" fmla="*/ 0 h 395660"/>
              <a:gd name="connsiteX8" fmla="*/ 169875 w 402586"/>
              <a:gd name="connsiteY8" fmla="*/ 200211 h 395660"/>
              <a:gd name="connsiteX9" fmla="*/ 306815 w 402586"/>
              <a:gd name="connsiteY9" fmla="*/ 395660 h 395660"/>
              <a:gd name="connsiteX10" fmla="*/ 402586 w 402586"/>
              <a:gd name="connsiteY10" fmla="*/ 395660 h 395660"/>
              <a:gd name="connsiteX11" fmla="*/ 290351 w 402586"/>
              <a:gd name="connsiteY11" fmla="*/ 200211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232711" y="0"/>
                </a:moveTo>
                <a:lnTo>
                  <a:pt x="136940" y="0"/>
                </a:lnTo>
                <a:lnTo>
                  <a:pt x="0" y="200211"/>
                </a:lnTo>
                <a:lnTo>
                  <a:pt x="136940" y="395660"/>
                </a:lnTo>
                <a:lnTo>
                  <a:pt x="232711" y="395660"/>
                </a:lnTo>
                <a:lnTo>
                  <a:pt x="120036" y="200211"/>
                </a:lnTo>
                <a:close/>
                <a:moveTo>
                  <a:pt x="402586" y="0"/>
                </a:moveTo>
                <a:lnTo>
                  <a:pt x="306815" y="0"/>
                </a:lnTo>
                <a:lnTo>
                  <a:pt x="169875" y="200211"/>
                </a:lnTo>
                <a:lnTo>
                  <a:pt x="306815" y="395660"/>
                </a:lnTo>
                <a:lnTo>
                  <a:pt x="402586" y="395660"/>
                </a:lnTo>
                <a:lnTo>
                  <a:pt x="290351" y="200211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pic>
        <p:nvPicPr>
          <p:cNvPr id="143" name="Graphique 142">
            <a:extLst>
              <a:ext uri="{FF2B5EF4-FFF2-40B4-BE49-F238E27FC236}">
                <a16:creationId xmlns:a16="http://schemas.microsoft.com/office/drawing/2014/main" id="{F941762C-FFC9-08B4-5923-333BB9F92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2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photo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6443887-A03B-D903-50DB-FCC79EE5958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CADDFF"/>
              </a:gs>
              <a:gs pos="0">
                <a:srgbClr val="F3DEF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A967DE22-B5E1-A8EF-84D9-6BFBC711FED2}"/>
              </a:ext>
            </a:extLst>
          </p:cNvPr>
          <p:cNvSpPr/>
          <p:nvPr userDrawn="1"/>
        </p:nvSpPr>
        <p:spPr bwMode="gray">
          <a:xfrm>
            <a:off x="1030514" y="0"/>
            <a:ext cx="10130972" cy="6858000"/>
          </a:xfrm>
          <a:custGeom>
            <a:avLst/>
            <a:gdLst>
              <a:gd name="connsiteX0" fmla="*/ 9218779 w 10130972"/>
              <a:gd name="connsiteY0" fmla="*/ 3429000 h 6858000"/>
              <a:gd name="connsiteX1" fmla="*/ 10130972 w 10130972"/>
              <a:gd name="connsiteY1" fmla="*/ 3429000 h 6858000"/>
              <a:gd name="connsiteX2" fmla="*/ 8815051 w 10130972"/>
              <a:gd name="connsiteY2" fmla="*/ 6834919 h 6858000"/>
              <a:gd name="connsiteX3" fmla="*/ 8793044 w 10130972"/>
              <a:gd name="connsiteY3" fmla="*/ 6858000 h 6858000"/>
              <a:gd name="connsiteX4" fmla="*/ 7408691 w 10130972"/>
              <a:gd name="connsiteY4" fmla="*/ 6858000 h 6858000"/>
              <a:gd name="connsiteX5" fmla="*/ 7550467 w 10130972"/>
              <a:gd name="connsiteY5" fmla="*/ 6757181 h 6858000"/>
              <a:gd name="connsiteX6" fmla="*/ 9218779 w 10130972"/>
              <a:gd name="connsiteY6" fmla="*/ 3429000 h 6858000"/>
              <a:gd name="connsiteX7" fmla="*/ 1337928 w 10130972"/>
              <a:gd name="connsiteY7" fmla="*/ 0 h 6858000"/>
              <a:gd name="connsiteX8" fmla="*/ 2723314 w 10130972"/>
              <a:gd name="connsiteY8" fmla="*/ 0 h 6858000"/>
              <a:gd name="connsiteX9" fmla="*/ 2423606 w 10130972"/>
              <a:gd name="connsiteY9" fmla="*/ 224118 h 6858000"/>
              <a:gd name="connsiteX10" fmla="*/ 912193 w 10130972"/>
              <a:gd name="connsiteY10" fmla="*/ 3429000 h 6858000"/>
              <a:gd name="connsiteX11" fmla="*/ 2580505 w 10130972"/>
              <a:gd name="connsiteY11" fmla="*/ 6757181 h 6858000"/>
              <a:gd name="connsiteX12" fmla="*/ 2722282 w 10130972"/>
              <a:gd name="connsiteY12" fmla="*/ 6858000 h 6858000"/>
              <a:gd name="connsiteX13" fmla="*/ 1337928 w 10130972"/>
              <a:gd name="connsiteY13" fmla="*/ 6858000 h 6858000"/>
              <a:gd name="connsiteX14" fmla="*/ 1315922 w 10130972"/>
              <a:gd name="connsiteY14" fmla="*/ 6834919 h 6858000"/>
              <a:gd name="connsiteX15" fmla="*/ 0 w 10130972"/>
              <a:gd name="connsiteY15" fmla="*/ 3429000 h 6858000"/>
              <a:gd name="connsiteX16" fmla="*/ 1315922 w 10130972"/>
              <a:gd name="connsiteY16" fmla="*/ 230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30972" h="6858000">
                <a:moveTo>
                  <a:pt x="9218779" y="3429000"/>
                </a:moveTo>
                <a:lnTo>
                  <a:pt x="10130972" y="3429000"/>
                </a:lnTo>
                <a:cubicBezTo>
                  <a:pt x="10130972" y="4740371"/>
                  <a:pt x="9632655" y="5935354"/>
                  <a:pt x="8815051" y="6834919"/>
                </a:cubicBezTo>
                <a:lnTo>
                  <a:pt x="8793044" y="6858000"/>
                </a:lnTo>
                <a:lnTo>
                  <a:pt x="7408691" y="6858000"/>
                </a:lnTo>
                <a:lnTo>
                  <a:pt x="7550467" y="6757181"/>
                </a:lnTo>
                <a:cubicBezTo>
                  <a:pt x="8563235" y="5999778"/>
                  <a:pt x="9218779" y="4790944"/>
                  <a:pt x="9218779" y="3429000"/>
                </a:cubicBezTo>
                <a:close/>
                <a:moveTo>
                  <a:pt x="1337928" y="0"/>
                </a:moveTo>
                <a:lnTo>
                  <a:pt x="2723314" y="0"/>
                </a:lnTo>
                <a:lnTo>
                  <a:pt x="2423606" y="224118"/>
                </a:lnTo>
                <a:cubicBezTo>
                  <a:pt x="1500549" y="985893"/>
                  <a:pt x="912193" y="2138738"/>
                  <a:pt x="912193" y="3429000"/>
                </a:cubicBezTo>
                <a:cubicBezTo>
                  <a:pt x="912193" y="4790944"/>
                  <a:pt x="1567737" y="5999778"/>
                  <a:pt x="2580505" y="6757181"/>
                </a:cubicBezTo>
                <a:lnTo>
                  <a:pt x="2722282" y="6858000"/>
                </a:lnTo>
                <a:lnTo>
                  <a:pt x="1337928" y="6858000"/>
                </a:lnTo>
                <a:lnTo>
                  <a:pt x="1315922" y="6834919"/>
                </a:lnTo>
                <a:cubicBezTo>
                  <a:pt x="498317" y="5935354"/>
                  <a:pt x="0" y="4740371"/>
                  <a:pt x="0" y="3429000"/>
                </a:cubicBezTo>
                <a:cubicBezTo>
                  <a:pt x="0" y="2117629"/>
                  <a:pt x="498317" y="922647"/>
                  <a:pt x="1315922" y="23082"/>
                </a:cubicBezTo>
                <a:close/>
              </a:path>
            </a:pathLst>
          </a:custGeom>
          <a:gradFill>
            <a:gsLst>
              <a:gs pos="100000">
                <a:srgbClr val="96BBFF"/>
              </a:gs>
              <a:gs pos="0">
                <a:srgbClr val="E8BDF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8DC3D20-1129-F566-85CE-15E83E84718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600" y="3429000"/>
            <a:ext cx="2369042" cy="3429000"/>
          </a:xfrm>
          <a:custGeom>
            <a:avLst/>
            <a:gdLst>
              <a:gd name="connsiteX0" fmla="*/ 0 w 2369042"/>
              <a:gd name="connsiteY0" fmla="*/ 0 h 3429000"/>
              <a:gd name="connsiteX1" fmla="*/ 1031114 w 2369042"/>
              <a:gd name="connsiteY1" fmla="*/ 0 h 3429000"/>
              <a:gd name="connsiteX2" fmla="*/ 2347036 w 2369042"/>
              <a:gd name="connsiteY2" fmla="*/ 3405919 h 3429000"/>
              <a:gd name="connsiteX3" fmla="*/ 2369042 w 2369042"/>
              <a:gd name="connsiteY3" fmla="*/ 3429000 h 3429000"/>
              <a:gd name="connsiteX4" fmla="*/ 1055663 w 2369042"/>
              <a:gd name="connsiteY4" fmla="*/ 3429000 h 3429000"/>
              <a:gd name="connsiteX5" fmla="*/ 1041204 w 2369042"/>
              <a:gd name="connsiteY5" fmla="*/ 3408667 h 3429000"/>
              <a:gd name="connsiteX6" fmla="*/ 0 w 2369042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042" h="3429000">
                <a:moveTo>
                  <a:pt x="0" y="0"/>
                </a:moveTo>
                <a:lnTo>
                  <a:pt x="1031114" y="0"/>
                </a:lnTo>
                <a:cubicBezTo>
                  <a:pt x="1031114" y="1311371"/>
                  <a:pt x="1529431" y="2506354"/>
                  <a:pt x="2347036" y="3405919"/>
                </a:cubicBezTo>
                <a:lnTo>
                  <a:pt x="2369042" y="3429000"/>
                </a:lnTo>
                <a:lnTo>
                  <a:pt x="1055663" y="3429000"/>
                </a:lnTo>
                <a:lnTo>
                  <a:pt x="1041204" y="3408667"/>
                </a:lnTo>
                <a:cubicBezTo>
                  <a:pt x="383842" y="2435644"/>
                  <a:pt x="0" y="1262647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7551ADD-AAD5-356E-9EAD-C6CACC687AC8}"/>
              </a:ext>
            </a:extLst>
          </p:cNvPr>
          <p:cNvSpPr>
            <a:spLocks noChangeAspect="1"/>
          </p:cNvSpPr>
          <p:nvPr userDrawn="1"/>
        </p:nvSpPr>
        <p:spPr>
          <a:xfrm>
            <a:off x="8431992" y="972"/>
            <a:ext cx="3760608" cy="3428029"/>
          </a:xfrm>
          <a:custGeom>
            <a:avLst/>
            <a:gdLst>
              <a:gd name="connsiteX0" fmla="*/ 0 w 3760608"/>
              <a:gd name="connsiteY0" fmla="*/ 0 h 3428029"/>
              <a:gd name="connsiteX1" fmla="*/ 2704274 w 3760608"/>
              <a:gd name="connsiteY1" fmla="*/ 0 h 3428029"/>
              <a:gd name="connsiteX2" fmla="*/ 2780228 w 3760608"/>
              <a:gd name="connsiteY2" fmla="*/ 111166 h 3428029"/>
              <a:gd name="connsiteX3" fmla="*/ 3760608 w 3760608"/>
              <a:gd name="connsiteY3" fmla="*/ 3428029 h 3428029"/>
              <a:gd name="connsiteX4" fmla="*/ 1813008 w 3760608"/>
              <a:gd name="connsiteY4" fmla="*/ 3428029 h 3428029"/>
              <a:gd name="connsiteX5" fmla="*/ 86101 w 3760608"/>
              <a:gd name="connsiteY5" fmla="*/ 59018 h 34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0608" h="3428029">
                <a:moveTo>
                  <a:pt x="0" y="0"/>
                </a:moveTo>
                <a:lnTo>
                  <a:pt x="2704274" y="0"/>
                </a:lnTo>
                <a:lnTo>
                  <a:pt x="2780228" y="111166"/>
                </a:lnTo>
                <a:cubicBezTo>
                  <a:pt x="3400382" y="1065786"/>
                  <a:pt x="3760608" y="2204840"/>
                  <a:pt x="3760608" y="3428029"/>
                </a:cubicBezTo>
                <a:lnTo>
                  <a:pt x="1813008" y="3428029"/>
                </a:lnTo>
                <a:cubicBezTo>
                  <a:pt x="1813008" y="2040640"/>
                  <a:pt x="1132036" y="812301"/>
                  <a:pt x="86101" y="5901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214771C-AE51-E66E-3268-CB4EC2AF8B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01240" y="2247900"/>
            <a:ext cx="7589520" cy="3657600"/>
          </a:xfrm>
        </p:spPr>
        <p:txBody>
          <a:bodyPr/>
          <a:lstStyle>
            <a:lvl1pPr marL="0" indent="0" algn="ctr">
              <a:spcAft>
                <a:spcPts val="3900"/>
              </a:spcAft>
              <a:buFont typeface="Arial" panose="020B0604020202020204" pitchFamily="34" charset="0"/>
              <a:buNone/>
              <a:defRPr sz="3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1">
                <a:solidFill>
                  <a:srgbClr val="CA1C60"/>
                </a:solidFill>
              </a:defRPr>
            </a:lvl2pPr>
            <a:lvl3pPr marL="0" indent="0" algn="ctr">
              <a:buNone/>
              <a:defRPr sz="1450" b="1">
                <a:solidFill>
                  <a:srgbClr val="CA1C60"/>
                </a:solidFill>
              </a:defRPr>
            </a:lvl3pPr>
            <a:lvl4pPr marL="0" indent="0" algn="ctr">
              <a:buNone/>
              <a:defRPr sz="1450" b="1">
                <a:solidFill>
                  <a:srgbClr val="CA1C60"/>
                </a:solidFill>
              </a:defRPr>
            </a:lvl4pPr>
            <a:lvl5pPr marL="0" indent="0" algn="ctr">
              <a:buNone/>
              <a:defRPr sz="1450" b="1">
                <a:solidFill>
                  <a:srgbClr val="CA1C60"/>
                </a:solidFill>
              </a:defRPr>
            </a:lvl5pPr>
            <a:lvl6pPr marL="0" indent="0" algn="ctr">
              <a:buNone/>
              <a:defRPr sz="1450" b="1">
                <a:solidFill>
                  <a:srgbClr val="CA1C60"/>
                </a:solidFill>
              </a:defRPr>
            </a:lvl6pPr>
            <a:lvl7pPr marL="0" indent="0" algn="ctr">
              <a:buNone/>
              <a:defRPr sz="1450" b="1">
                <a:solidFill>
                  <a:srgbClr val="CA1C60"/>
                </a:solidFill>
              </a:defRPr>
            </a:lvl7pPr>
            <a:lvl8pPr marL="0" indent="0" algn="ctr">
              <a:buNone/>
              <a:defRPr sz="1450" b="1">
                <a:solidFill>
                  <a:srgbClr val="CA1C60"/>
                </a:solidFill>
              </a:defRPr>
            </a:lvl8pPr>
            <a:lvl9pPr marL="0" indent="0" algn="ctr">
              <a:buNone/>
              <a:defRPr sz="1450" b="1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Prénom NOM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347FE0E8-DA02-5F58-1C0C-94CD6A803F2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376000" y="42554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756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76E522-09EA-6F52-2D2F-D0B99CA0EAA7}"/>
              </a:ext>
            </a:extLst>
          </p:cNvPr>
          <p:cNvSpPr txBox="1"/>
          <p:nvPr userDrawn="1"/>
        </p:nvSpPr>
        <p:spPr bwMode="gray">
          <a:xfrm>
            <a:off x="578646" y="6392546"/>
            <a:ext cx="1685924" cy="1461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950" b="1" cap="all" baseline="0" dirty="0">
                <a:solidFill>
                  <a:srgbClr val="002B59"/>
                </a:solidFill>
              </a:rPr>
              <a:t>Santé publique France - 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FA61661-2937-151D-7B15-490FFCE71B7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 flipH="1">
            <a:off x="1635298" y="3328539"/>
            <a:ext cx="402586" cy="395660"/>
          </a:xfrm>
          <a:custGeom>
            <a:avLst/>
            <a:gdLst>
              <a:gd name="connsiteX0" fmla="*/ 95771 w 402586"/>
              <a:gd name="connsiteY0" fmla="*/ 0 h 395660"/>
              <a:gd name="connsiteX1" fmla="*/ 0 w 402586"/>
              <a:gd name="connsiteY1" fmla="*/ 0 h 395660"/>
              <a:gd name="connsiteX2" fmla="*/ 112235 w 402586"/>
              <a:gd name="connsiteY2" fmla="*/ 195449 h 395660"/>
              <a:gd name="connsiteX3" fmla="*/ 0 w 402586"/>
              <a:gd name="connsiteY3" fmla="*/ 395660 h 395660"/>
              <a:gd name="connsiteX4" fmla="*/ 95771 w 402586"/>
              <a:gd name="connsiteY4" fmla="*/ 395660 h 395660"/>
              <a:gd name="connsiteX5" fmla="*/ 232711 w 402586"/>
              <a:gd name="connsiteY5" fmla="*/ 195449 h 395660"/>
              <a:gd name="connsiteX6" fmla="*/ 265646 w 402586"/>
              <a:gd name="connsiteY6" fmla="*/ 0 h 395660"/>
              <a:gd name="connsiteX7" fmla="*/ 169875 w 402586"/>
              <a:gd name="connsiteY7" fmla="*/ 0 h 395660"/>
              <a:gd name="connsiteX8" fmla="*/ 282550 w 402586"/>
              <a:gd name="connsiteY8" fmla="*/ 195449 h 395660"/>
              <a:gd name="connsiteX9" fmla="*/ 169875 w 402586"/>
              <a:gd name="connsiteY9" fmla="*/ 395660 h 395660"/>
              <a:gd name="connsiteX10" fmla="*/ 265646 w 402586"/>
              <a:gd name="connsiteY10" fmla="*/ 395660 h 395660"/>
              <a:gd name="connsiteX11" fmla="*/ 402586 w 402586"/>
              <a:gd name="connsiteY11" fmla="*/ 195449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95771" y="0"/>
                </a:moveTo>
                <a:lnTo>
                  <a:pt x="0" y="0"/>
                </a:lnTo>
                <a:lnTo>
                  <a:pt x="112235" y="195449"/>
                </a:lnTo>
                <a:lnTo>
                  <a:pt x="0" y="395660"/>
                </a:lnTo>
                <a:lnTo>
                  <a:pt x="95771" y="395660"/>
                </a:lnTo>
                <a:lnTo>
                  <a:pt x="232711" y="195449"/>
                </a:lnTo>
                <a:close/>
                <a:moveTo>
                  <a:pt x="265646" y="0"/>
                </a:moveTo>
                <a:lnTo>
                  <a:pt x="169875" y="0"/>
                </a:lnTo>
                <a:lnTo>
                  <a:pt x="282550" y="195449"/>
                </a:lnTo>
                <a:lnTo>
                  <a:pt x="169875" y="395660"/>
                </a:lnTo>
                <a:lnTo>
                  <a:pt x="265646" y="395660"/>
                </a:lnTo>
                <a:lnTo>
                  <a:pt x="402586" y="195449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6649D38C-B74A-1AE7-3178-8D849176A70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 flipH="1">
            <a:off x="10015177" y="3351657"/>
            <a:ext cx="402586" cy="395660"/>
          </a:xfrm>
          <a:custGeom>
            <a:avLst/>
            <a:gdLst>
              <a:gd name="connsiteX0" fmla="*/ 232711 w 402586"/>
              <a:gd name="connsiteY0" fmla="*/ 0 h 395660"/>
              <a:gd name="connsiteX1" fmla="*/ 136940 w 402586"/>
              <a:gd name="connsiteY1" fmla="*/ 0 h 395660"/>
              <a:gd name="connsiteX2" fmla="*/ 0 w 402586"/>
              <a:gd name="connsiteY2" fmla="*/ 200211 h 395660"/>
              <a:gd name="connsiteX3" fmla="*/ 136940 w 402586"/>
              <a:gd name="connsiteY3" fmla="*/ 395660 h 395660"/>
              <a:gd name="connsiteX4" fmla="*/ 232711 w 402586"/>
              <a:gd name="connsiteY4" fmla="*/ 395660 h 395660"/>
              <a:gd name="connsiteX5" fmla="*/ 120036 w 402586"/>
              <a:gd name="connsiteY5" fmla="*/ 200211 h 395660"/>
              <a:gd name="connsiteX6" fmla="*/ 402586 w 402586"/>
              <a:gd name="connsiteY6" fmla="*/ 0 h 395660"/>
              <a:gd name="connsiteX7" fmla="*/ 306815 w 402586"/>
              <a:gd name="connsiteY7" fmla="*/ 0 h 395660"/>
              <a:gd name="connsiteX8" fmla="*/ 169875 w 402586"/>
              <a:gd name="connsiteY8" fmla="*/ 200211 h 395660"/>
              <a:gd name="connsiteX9" fmla="*/ 306815 w 402586"/>
              <a:gd name="connsiteY9" fmla="*/ 395660 h 395660"/>
              <a:gd name="connsiteX10" fmla="*/ 402586 w 402586"/>
              <a:gd name="connsiteY10" fmla="*/ 395660 h 395660"/>
              <a:gd name="connsiteX11" fmla="*/ 290351 w 402586"/>
              <a:gd name="connsiteY11" fmla="*/ 200211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232711" y="0"/>
                </a:moveTo>
                <a:lnTo>
                  <a:pt x="136940" y="0"/>
                </a:lnTo>
                <a:lnTo>
                  <a:pt x="0" y="200211"/>
                </a:lnTo>
                <a:lnTo>
                  <a:pt x="136940" y="395660"/>
                </a:lnTo>
                <a:lnTo>
                  <a:pt x="232711" y="395660"/>
                </a:lnTo>
                <a:lnTo>
                  <a:pt x="120036" y="200211"/>
                </a:lnTo>
                <a:close/>
                <a:moveTo>
                  <a:pt x="402586" y="0"/>
                </a:moveTo>
                <a:lnTo>
                  <a:pt x="306815" y="0"/>
                </a:lnTo>
                <a:lnTo>
                  <a:pt x="169875" y="200211"/>
                </a:lnTo>
                <a:lnTo>
                  <a:pt x="306815" y="395660"/>
                </a:lnTo>
                <a:lnTo>
                  <a:pt x="402586" y="395660"/>
                </a:lnTo>
                <a:lnTo>
                  <a:pt x="290351" y="200211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pic>
        <p:nvPicPr>
          <p:cNvPr id="143" name="Graphique 142">
            <a:extLst>
              <a:ext uri="{FF2B5EF4-FFF2-40B4-BE49-F238E27FC236}">
                <a16:creationId xmlns:a16="http://schemas.microsoft.com/office/drawing/2014/main" id="{F941762C-FFC9-08B4-5923-333BB9F92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3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photo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6443887-A03B-D903-50DB-FCC79EE5958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FFEBDA"/>
              </a:gs>
              <a:gs pos="0">
                <a:srgbClr val="FFE0E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A967DE22-B5E1-A8EF-84D9-6BFBC711FED2}"/>
              </a:ext>
            </a:extLst>
          </p:cNvPr>
          <p:cNvSpPr/>
          <p:nvPr userDrawn="1"/>
        </p:nvSpPr>
        <p:spPr bwMode="gray">
          <a:xfrm>
            <a:off x="1030514" y="0"/>
            <a:ext cx="10130972" cy="6858000"/>
          </a:xfrm>
          <a:custGeom>
            <a:avLst/>
            <a:gdLst>
              <a:gd name="connsiteX0" fmla="*/ 9218779 w 10130972"/>
              <a:gd name="connsiteY0" fmla="*/ 3429000 h 6858000"/>
              <a:gd name="connsiteX1" fmla="*/ 10130972 w 10130972"/>
              <a:gd name="connsiteY1" fmla="*/ 3429000 h 6858000"/>
              <a:gd name="connsiteX2" fmla="*/ 8815051 w 10130972"/>
              <a:gd name="connsiteY2" fmla="*/ 6834919 h 6858000"/>
              <a:gd name="connsiteX3" fmla="*/ 8793044 w 10130972"/>
              <a:gd name="connsiteY3" fmla="*/ 6858000 h 6858000"/>
              <a:gd name="connsiteX4" fmla="*/ 7408691 w 10130972"/>
              <a:gd name="connsiteY4" fmla="*/ 6858000 h 6858000"/>
              <a:gd name="connsiteX5" fmla="*/ 7550467 w 10130972"/>
              <a:gd name="connsiteY5" fmla="*/ 6757181 h 6858000"/>
              <a:gd name="connsiteX6" fmla="*/ 9218779 w 10130972"/>
              <a:gd name="connsiteY6" fmla="*/ 3429000 h 6858000"/>
              <a:gd name="connsiteX7" fmla="*/ 1337928 w 10130972"/>
              <a:gd name="connsiteY7" fmla="*/ 0 h 6858000"/>
              <a:gd name="connsiteX8" fmla="*/ 2723314 w 10130972"/>
              <a:gd name="connsiteY8" fmla="*/ 0 h 6858000"/>
              <a:gd name="connsiteX9" fmla="*/ 2423606 w 10130972"/>
              <a:gd name="connsiteY9" fmla="*/ 224118 h 6858000"/>
              <a:gd name="connsiteX10" fmla="*/ 912193 w 10130972"/>
              <a:gd name="connsiteY10" fmla="*/ 3429000 h 6858000"/>
              <a:gd name="connsiteX11" fmla="*/ 2580505 w 10130972"/>
              <a:gd name="connsiteY11" fmla="*/ 6757181 h 6858000"/>
              <a:gd name="connsiteX12" fmla="*/ 2722282 w 10130972"/>
              <a:gd name="connsiteY12" fmla="*/ 6858000 h 6858000"/>
              <a:gd name="connsiteX13" fmla="*/ 1337928 w 10130972"/>
              <a:gd name="connsiteY13" fmla="*/ 6858000 h 6858000"/>
              <a:gd name="connsiteX14" fmla="*/ 1315922 w 10130972"/>
              <a:gd name="connsiteY14" fmla="*/ 6834919 h 6858000"/>
              <a:gd name="connsiteX15" fmla="*/ 0 w 10130972"/>
              <a:gd name="connsiteY15" fmla="*/ 3429000 h 6858000"/>
              <a:gd name="connsiteX16" fmla="*/ 1315922 w 10130972"/>
              <a:gd name="connsiteY16" fmla="*/ 230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30972" h="6858000">
                <a:moveTo>
                  <a:pt x="9218779" y="3429000"/>
                </a:moveTo>
                <a:lnTo>
                  <a:pt x="10130972" y="3429000"/>
                </a:lnTo>
                <a:cubicBezTo>
                  <a:pt x="10130972" y="4740371"/>
                  <a:pt x="9632655" y="5935354"/>
                  <a:pt x="8815051" y="6834919"/>
                </a:cubicBezTo>
                <a:lnTo>
                  <a:pt x="8793044" y="6858000"/>
                </a:lnTo>
                <a:lnTo>
                  <a:pt x="7408691" y="6858000"/>
                </a:lnTo>
                <a:lnTo>
                  <a:pt x="7550467" y="6757181"/>
                </a:lnTo>
                <a:cubicBezTo>
                  <a:pt x="8563235" y="5999778"/>
                  <a:pt x="9218779" y="4790944"/>
                  <a:pt x="9218779" y="3429000"/>
                </a:cubicBezTo>
                <a:close/>
                <a:moveTo>
                  <a:pt x="1337928" y="0"/>
                </a:moveTo>
                <a:lnTo>
                  <a:pt x="2723314" y="0"/>
                </a:lnTo>
                <a:lnTo>
                  <a:pt x="2423606" y="224118"/>
                </a:lnTo>
                <a:cubicBezTo>
                  <a:pt x="1500549" y="985893"/>
                  <a:pt x="912193" y="2138738"/>
                  <a:pt x="912193" y="3429000"/>
                </a:cubicBezTo>
                <a:cubicBezTo>
                  <a:pt x="912193" y="4790944"/>
                  <a:pt x="1567737" y="5999778"/>
                  <a:pt x="2580505" y="6757181"/>
                </a:cubicBezTo>
                <a:lnTo>
                  <a:pt x="2722282" y="6858000"/>
                </a:lnTo>
                <a:lnTo>
                  <a:pt x="1337928" y="6858000"/>
                </a:lnTo>
                <a:lnTo>
                  <a:pt x="1315922" y="6834919"/>
                </a:lnTo>
                <a:cubicBezTo>
                  <a:pt x="498317" y="5935354"/>
                  <a:pt x="0" y="4740371"/>
                  <a:pt x="0" y="3429000"/>
                </a:cubicBezTo>
                <a:cubicBezTo>
                  <a:pt x="0" y="2117629"/>
                  <a:pt x="498317" y="922647"/>
                  <a:pt x="1315922" y="23082"/>
                </a:cubicBezTo>
                <a:close/>
              </a:path>
            </a:pathLst>
          </a:custGeom>
          <a:gradFill>
            <a:gsLst>
              <a:gs pos="100000">
                <a:srgbClr val="FFD7B6"/>
              </a:gs>
              <a:gs pos="0">
                <a:srgbClr val="FFC1D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8DC3D20-1129-F566-85CE-15E83E84718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600" y="3429000"/>
            <a:ext cx="2369042" cy="3429000"/>
          </a:xfrm>
          <a:custGeom>
            <a:avLst/>
            <a:gdLst>
              <a:gd name="connsiteX0" fmla="*/ 0 w 2369042"/>
              <a:gd name="connsiteY0" fmla="*/ 0 h 3429000"/>
              <a:gd name="connsiteX1" fmla="*/ 1031114 w 2369042"/>
              <a:gd name="connsiteY1" fmla="*/ 0 h 3429000"/>
              <a:gd name="connsiteX2" fmla="*/ 2347036 w 2369042"/>
              <a:gd name="connsiteY2" fmla="*/ 3405919 h 3429000"/>
              <a:gd name="connsiteX3" fmla="*/ 2369042 w 2369042"/>
              <a:gd name="connsiteY3" fmla="*/ 3429000 h 3429000"/>
              <a:gd name="connsiteX4" fmla="*/ 1055663 w 2369042"/>
              <a:gd name="connsiteY4" fmla="*/ 3429000 h 3429000"/>
              <a:gd name="connsiteX5" fmla="*/ 1041204 w 2369042"/>
              <a:gd name="connsiteY5" fmla="*/ 3408667 h 3429000"/>
              <a:gd name="connsiteX6" fmla="*/ 0 w 2369042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042" h="3429000">
                <a:moveTo>
                  <a:pt x="0" y="0"/>
                </a:moveTo>
                <a:lnTo>
                  <a:pt x="1031114" y="0"/>
                </a:lnTo>
                <a:cubicBezTo>
                  <a:pt x="1031114" y="1311371"/>
                  <a:pt x="1529431" y="2506354"/>
                  <a:pt x="2347036" y="3405919"/>
                </a:cubicBezTo>
                <a:lnTo>
                  <a:pt x="2369042" y="3429000"/>
                </a:lnTo>
                <a:lnTo>
                  <a:pt x="1055663" y="3429000"/>
                </a:lnTo>
                <a:lnTo>
                  <a:pt x="1041204" y="3408667"/>
                </a:lnTo>
                <a:cubicBezTo>
                  <a:pt x="383842" y="2435644"/>
                  <a:pt x="0" y="1262647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7551ADD-AAD5-356E-9EAD-C6CACC687AC8}"/>
              </a:ext>
            </a:extLst>
          </p:cNvPr>
          <p:cNvSpPr>
            <a:spLocks noChangeAspect="1"/>
          </p:cNvSpPr>
          <p:nvPr userDrawn="1"/>
        </p:nvSpPr>
        <p:spPr>
          <a:xfrm>
            <a:off x="8431992" y="972"/>
            <a:ext cx="3760608" cy="3428029"/>
          </a:xfrm>
          <a:custGeom>
            <a:avLst/>
            <a:gdLst>
              <a:gd name="connsiteX0" fmla="*/ 0 w 3760608"/>
              <a:gd name="connsiteY0" fmla="*/ 0 h 3428029"/>
              <a:gd name="connsiteX1" fmla="*/ 2704274 w 3760608"/>
              <a:gd name="connsiteY1" fmla="*/ 0 h 3428029"/>
              <a:gd name="connsiteX2" fmla="*/ 2780228 w 3760608"/>
              <a:gd name="connsiteY2" fmla="*/ 111166 h 3428029"/>
              <a:gd name="connsiteX3" fmla="*/ 3760608 w 3760608"/>
              <a:gd name="connsiteY3" fmla="*/ 3428029 h 3428029"/>
              <a:gd name="connsiteX4" fmla="*/ 1813008 w 3760608"/>
              <a:gd name="connsiteY4" fmla="*/ 3428029 h 3428029"/>
              <a:gd name="connsiteX5" fmla="*/ 86101 w 3760608"/>
              <a:gd name="connsiteY5" fmla="*/ 59018 h 34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0608" h="3428029">
                <a:moveTo>
                  <a:pt x="0" y="0"/>
                </a:moveTo>
                <a:lnTo>
                  <a:pt x="2704274" y="0"/>
                </a:lnTo>
                <a:lnTo>
                  <a:pt x="2780228" y="111166"/>
                </a:lnTo>
                <a:cubicBezTo>
                  <a:pt x="3400382" y="1065786"/>
                  <a:pt x="3760608" y="2204840"/>
                  <a:pt x="3760608" y="3428029"/>
                </a:cubicBezTo>
                <a:lnTo>
                  <a:pt x="1813008" y="3428029"/>
                </a:lnTo>
                <a:cubicBezTo>
                  <a:pt x="1813008" y="2040640"/>
                  <a:pt x="1132036" y="812301"/>
                  <a:pt x="86101" y="5901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214771C-AE51-E66E-3268-CB4EC2AF8B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01240" y="2247900"/>
            <a:ext cx="7589520" cy="3657600"/>
          </a:xfrm>
        </p:spPr>
        <p:txBody>
          <a:bodyPr/>
          <a:lstStyle>
            <a:lvl1pPr marL="0" indent="0" algn="ctr">
              <a:spcAft>
                <a:spcPts val="3900"/>
              </a:spcAft>
              <a:buFont typeface="Arial" panose="020B0604020202020204" pitchFamily="34" charset="0"/>
              <a:buNone/>
              <a:defRPr sz="3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1">
                <a:solidFill>
                  <a:srgbClr val="CA1C60"/>
                </a:solidFill>
              </a:defRPr>
            </a:lvl2pPr>
            <a:lvl3pPr marL="0" indent="0" algn="ctr">
              <a:buNone/>
              <a:defRPr sz="1450" b="1">
                <a:solidFill>
                  <a:srgbClr val="CA1C60"/>
                </a:solidFill>
              </a:defRPr>
            </a:lvl3pPr>
            <a:lvl4pPr marL="0" indent="0" algn="ctr">
              <a:buNone/>
              <a:defRPr sz="1450" b="1">
                <a:solidFill>
                  <a:srgbClr val="CA1C60"/>
                </a:solidFill>
              </a:defRPr>
            </a:lvl4pPr>
            <a:lvl5pPr marL="0" indent="0" algn="ctr">
              <a:buNone/>
              <a:defRPr sz="1450" b="1">
                <a:solidFill>
                  <a:srgbClr val="CA1C60"/>
                </a:solidFill>
              </a:defRPr>
            </a:lvl5pPr>
            <a:lvl6pPr marL="0" indent="0" algn="ctr">
              <a:buNone/>
              <a:defRPr sz="1450" b="1">
                <a:solidFill>
                  <a:srgbClr val="CA1C60"/>
                </a:solidFill>
              </a:defRPr>
            </a:lvl6pPr>
            <a:lvl7pPr marL="0" indent="0" algn="ctr">
              <a:buNone/>
              <a:defRPr sz="1450" b="1">
                <a:solidFill>
                  <a:srgbClr val="CA1C60"/>
                </a:solidFill>
              </a:defRPr>
            </a:lvl7pPr>
            <a:lvl8pPr marL="0" indent="0" algn="ctr">
              <a:buNone/>
              <a:defRPr sz="1450" b="1">
                <a:solidFill>
                  <a:srgbClr val="CA1C60"/>
                </a:solidFill>
              </a:defRPr>
            </a:lvl8pPr>
            <a:lvl9pPr marL="0" indent="0" algn="ctr">
              <a:buNone/>
              <a:defRPr sz="1450" b="1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Prénom NOM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347FE0E8-DA02-5F58-1C0C-94CD6A803F2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376000" y="42554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756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76E522-09EA-6F52-2D2F-D0B99CA0EAA7}"/>
              </a:ext>
            </a:extLst>
          </p:cNvPr>
          <p:cNvSpPr txBox="1"/>
          <p:nvPr userDrawn="1"/>
        </p:nvSpPr>
        <p:spPr bwMode="gray">
          <a:xfrm>
            <a:off x="578646" y="6392546"/>
            <a:ext cx="1685924" cy="1461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950" b="1" cap="all" baseline="0" dirty="0">
                <a:solidFill>
                  <a:srgbClr val="002B59"/>
                </a:solidFill>
              </a:rPr>
              <a:t>Santé publique France - 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FA61661-2937-151D-7B15-490FFCE71B7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 flipH="1">
            <a:off x="1635298" y="3328539"/>
            <a:ext cx="402586" cy="395660"/>
          </a:xfrm>
          <a:custGeom>
            <a:avLst/>
            <a:gdLst>
              <a:gd name="connsiteX0" fmla="*/ 95771 w 402586"/>
              <a:gd name="connsiteY0" fmla="*/ 0 h 395660"/>
              <a:gd name="connsiteX1" fmla="*/ 0 w 402586"/>
              <a:gd name="connsiteY1" fmla="*/ 0 h 395660"/>
              <a:gd name="connsiteX2" fmla="*/ 112235 w 402586"/>
              <a:gd name="connsiteY2" fmla="*/ 195449 h 395660"/>
              <a:gd name="connsiteX3" fmla="*/ 0 w 402586"/>
              <a:gd name="connsiteY3" fmla="*/ 395660 h 395660"/>
              <a:gd name="connsiteX4" fmla="*/ 95771 w 402586"/>
              <a:gd name="connsiteY4" fmla="*/ 395660 h 395660"/>
              <a:gd name="connsiteX5" fmla="*/ 232711 w 402586"/>
              <a:gd name="connsiteY5" fmla="*/ 195449 h 395660"/>
              <a:gd name="connsiteX6" fmla="*/ 265646 w 402586"/>
              <a:gd name="connsiteY6" fmla="*/ 0 h 395660"/>
              <a:gd name="connsiteX7" fmla="*/ 169875 w 402586"/>
              <a:gd name="connsiteY7" fmla="*/ 0 h 395660"/>
              <a:gd name="connsiteX8" fmla="*/ 282550 w 402586"/>
              <a:gd name="connsiteY8" fmla="*/ 195449 h 395660"/>
              <a:gd name="connsiteX9" fmla="*/ 169875 w 402586"/>
              <a:gd name="connsiteY9" fmla="*/ 395660 h 395660"/>
              <a:gd name="connsiteX10" fmla="*/ 265646 w 402586"/>
              <a:gd name="connsiteY10" fmla="*/ 395660 h 395660"/>
              <a:gd name="connsiteX11" fmla="*/ 402586 w 402586"/>
              <a:gd name="connsiteY11" fmla="*/ 195449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95771" y="0"/>
                </a:moveTo>
                <a:lnTo>
                  <a:pt x="0" y="0"/>
                </a:lnTo>
                <a:lnTo>
                  <a:pt x="112235" y="195449"/>
                </a:lnTo>
                <a:lnTo>
                  <a:pt x="0" y="395660"/>
                </a:lnTo>
                <a:lnTo>
                  <a:pt x="95771" y="395660"/>
                </a:lnTo>
                <a:lnTo>
                  <a:pt x="232711" y="195449"/>
                </a:lnTo>
                <a:close/>
                <a:moveTo>
                  <a:pt x="265646" y="0"/>
                </a:moveTo>
                <a:lnTo>
                  <a:pt x="169875" y="0"/>
                </a:lnTo>
                <a:lnTo>
                  <a:pt x="282550" y="195449"/>
                </a:lnTo>
                <a:lnTo>
                  <a:pt x="169875" y="395660"/>
                </a:lnTo>
                <a:lnTo>
                  <a:pt x="265646" y="395660"/>
                </a:lnTo>
                <a:lnTo>
                  <a:pt x="402586" y="195449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6649D38C-B74A-1AE7-3178-8D849176A70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 flipH="1">
            <a:off x="10015177" y="3351657"/>
            <a:ext cx="402586" cy="395660"/>
          </a:xfrm>
          <a:custGeom>
            <a:avLst/>
            <a:gdLst>
              <a:gd name="connsiteX0" fmla="*/ 232711 w 402586"/>
              <a:gd name="connsiteY0" fmla="*/ 0 h 395660"/>
              <a:gd name="connsiteX1" fmla="*/ 136940 w 402586"/>
              <a:gd name="connsiteY1" fmla="*/ 0 h 395660"/>
              <a:gd name="connsiteX2" fmla="*/ 0 w 402586"/>
              <a:gd name="connsiteY2" fmla="*/ 200211 h 395660"/>
              <a:gd name="connsiteX3" fmla="*/ 136940 w 402586"/>
              <a:gd name="connsiteY3" fmla="*/ 395660 h 395660"/>
              <a:gd name="connsiteX4" fmla="*/ 232711 w 402586"/>
              <a:gd name="connsiteY4" fmla="*/ 395660 h 395660"/>
              <a:gd name="connsiteX5" fmla="*/ 120036 w 402586"/>
              <a:gd name="connsiteY5" fmla="*/ 200211 h 395660"/>
              <a:gd name="connsiteX6" fmla="*/ 402586 w 402586"/>
              <a:gd name="connsiteY6" fmla="*/ 0 h 395660"/>
              <a:gd name="connsiteX7" fmla="*/ 306815 w 402586"/>
              <a:gd name="connsiteY7" fmla="*/ 0 h 395660"/>
              <a:gd name="connsiteX8" fmla="*/ 169875 w 402586"/>
              <a:gd name="connsiteY8" fmla="*/ 200211 h 395660"/>
              <a:gd name="connsiteX9" fmla="*/ 306815 w 402586"/>
              <a:gd name="connsiteY9" fmla="*/ 395660 h 395660"/>
              <a:gd name="connsiteX10" fmla="*/ 402586 w 402586"/>
              <a:gd name="connsiteY10" fmla="*/ 395660 h 395660"/>
              <a:gd name="connsiteX11" fmla="*/ 290351 w 402586"/>
              <a:gd name="connsiteY11" fmla="*/ 200211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232711" y="0"/>
                </a:moveTo>
                <a:lnTo>
                  <a:pt x="136940" y="0"/>
                </a:lnTo>
                <a:lnTo>
                  <a:pt x="0" y="200211"/>
                </a:lnTo>
                <a:lnTo>
                  <a:pt x="136940" y="395660"/>
                </a:lnTo>
                <a:lnTo>
                  <a:pt x="232711" y="395660"/>
                </a:lnTo>
                <a:lnTo>
                  <a:pt x="120036" y="200211"/>
                </a:lnTo>
                <a:close/>
                <a:moveTo>
                  <a:pt x="402586" y="0"/>
                </a:moveTo>
                <a:lnTo>
                  <a:pt x="306815" y="0"/>
                </a:lnTo>
                <a:lnTo>
                  <a:pt x="169875" y="200211"/>
                </a:lnTo>
                <a:lnTo>
                  <a:pt x="306815" y="395660"/>
                </a:lnTo>
                <a:lnTo>
                  <a:pt x="402586" y="395660"/>
                </a:lnTo>
                <a:lnTo>
                  <a:pt x="290351" y="200211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pic>
        <p:nvPicPr>
          <p:cNvPr id="143" name="Graphique 142">
            <a:extLst>
              <a:ext uri="{FF2B5EF4-FFF2-40B4-BE49-F238E27FC236}">
                <a16:creationId xmlns:a16="http://schemas.microsoft.com/office/drawing/2014/main" id="{F941762C-FFC9-08B4-5923-333BB9F92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avec visuel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4800" y="2104389"/>
            <a:ext cx="4287600" cy="1972800"/>
          </a:xfrm>
        </p:spPr>
        <p:txBody>
          <a:bodyPr anchor="b"/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4800" y="4499927"/>
            <a:ext cx="4287600" cy="1224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4800" y="6265080"/>
            <a:ext cx="4186800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sp>
        <p:nvSpPr>
          <p:cNvPr id="204" name="Forme libre : forme 203">
            <a:extLst>
              <a:ext uri="{FF2B5EF4-FFF2-40B4-BE49-F238E27FC236}">
                <a16:creationId xmlns:a16="http://schemas.microsoft.com/office/drawing/2014/main" id="{EA6782A7-D0DA-4CE0-94CE-7D49E86A96A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FFC1D0"/>
              </a:gs>
              <a:gs pos="100000">
                <a:srgbClr val="FFD7B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6" name="Forme libre : forme 205">
            <a:extLst>
              <a:ext uri="{FF2B5EF4-FFF2-40B4-BE49-F238E27FC236}">
                <a16:creationId xmlns:a16="http://schemas.microsoft.com/office/drawing/2014/main" id="{E4637A3F-F4CB-C971-E5B8-635416236BF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07" name="Espace réservé pour une image  10">
            <a:extLst>
              <a:ext uri="{FF2B5EF4-FFF2-40B4-BE49-F238E27FC236}">
                <a16:creationId xmlns:a16="http://schemas.microsoft.com/office/drawing/2014/main" id="{3441023D-7B2F-4F77-00F6-3E744F6F43D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AA45ADE4-F669-5DE3-24C4-566D836F728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5A7A9017-5670-018E-BFFE-90F75FF473CC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A5DEE79B-21F6-5D11-D8C9-8F4A1BEAB47A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211" name="Graphique 12">
              <a:extLst>
                <a:ext uri="{FF2B5EF4-FFF2-40B4-BE49-F238E27FC236}">
                  <a16:creationId xmlns:a16="http://schemas.microsoft.com/office/drawing/2014/main" id="{E6347397-623D-9D84-3D88-4C1C3B3DE96E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234" name="Forme libre : forme 233">
                <a:extLst>
                  <a:ext uri="{FF2B5EF4-FFF2-40B4-BE49-F238E27FC236}">
                    <a16:creationId xmlns:a16="http://schemas.microsoft.com/office/drawing/2014/main" id="{5C1D3C66-D2A3-66EF-B00D-5EE360F9A1A0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5" name="Forme libre : forme 234">
                <a:extLst>
                  <a:ext uri="{FF2B5EF4-FFF2-40B4-BE49-F238E27FC236}">
                    <a16:creationId xmlns:a16="http://schemas.microsoft.com/office/drawing/2014/main" id="{8EADCCFA-8515-770F-D923-447EDF89765C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6" name="Forme libre : forme 235">
                <a:extLst>
                  <a:ext uri="{FF2B5EF4-FFF2-40B4-BE49-F238E27FC236}">
                    <a16:creationId xmlns:a16="http://schemas.microsoft.com/office/drawing/2014/main" id="{65EC8311-302A-8807-2643-6AD0C02EFF9C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F2559822-7772-2BF7-46B0-24EDD623BC88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5A5DD67C-1D77-86E3-5297-F8F246EC8B28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214" name="Graphique 12">
              <a:extLst>
                <a:ext uri="{FF2B5EF4-FFF2-40B4-BE49-F238E27FC236}">
                  <a16:creationId xmlns:a16="http://schemas.microsoft.com/office/drawing/2014/main" id="{5303829E-F6B4-342C-78D7-E7831A215B15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232" name="Forme libre : forme 231">
                <a:extLst>
                  <a:ext uri="{FF2B5EF4-FFF2-40B4-BE49-F238E27FC236}">
                    <a16:creationId xmlns:a16="http://schemas.microsoft.com/office/drawing/2014/main" id="{CCD47CFA-B307-41A2-347A-4B407D8F4130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3" name="Forme libre : forme 232">
                <a:extLst>
                  <a:ext uri="{FF2B5EF4-FFF2-40B4-BE49-F238E27FC236}">
                    <a16:creationId xmlns:a16="http://schemas.microsoft.com/office/drawing/2014/main" id="{27730E45-EFD7-C192-D935-D717B011AD5C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46312E77-F279-BE2A-1D24-224BF38058CC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02349FB4-A336-3534-9111-15B4A4F5E888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97EDF764-D319-F3EE-AD0F-30BFAC5E64CB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FB68E12C-4267-8337-0F03-0ACA55CEDAAF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6EB8D3A4-A42D-4357-16AA-AD562967E843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281CA235-9827-433D-1C82-339B458DFFDD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BB8955A-FEE2-F7E4-83A1-D6A4022C3D70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4E7D4AE9-2D2B-4F8E-11ED-BD1FE104B3FC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7941EA78-4E87-1830-5F41-A06F375057C4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47C34BB8-7033-FCD3-AEB4-498EBD0C967B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225" name="Graphique 12">
              <a:extLst>
                <a:ext uri="{FF2B5EF4-FFF2-40B4-BE49-F238E27FC236}">
                  <a16:creationId xmlns:a16="http://schemas.microsoft.com/office/drawing/2014/main" id="{7C322FC1-A8A3-BA87-A376-D8459923C985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226" name="Forme libre : forme 225">
                <a:extLst>
                  <a:ext uri="{FF2B5EF4-FFF2-40B4-BE49-F238E27FC236}">
                    <a16:creationId xmlns:a16="http://schemas.microsoft.com/office/drawing/2014/main" id="{4DABD969-7A23-A5F8-AD3B-B6F967F7C9DF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7" name="Forme libre : forme 226">
                <a:extLst>
                  <a:ext uri="{FF2B5EF4-FFF2-40B4-BE49-F238E27FC236}">
                    <a16:creationId xmlns:a16="http://schemas.microsoft.com/office/drawing/2014/main" id="{931CD388-F1A8-9D39-E087-4A3488BA4B1D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8" name="Forme libre : forme 227">
                <a:extLst>
                  <a:ext uri="{FF2B5EF4-FFF2-40B4-BE49-F238E27FC236}">
                    <a16:creationId xmlns:a16="http://schemas.microsoft.com/office/drawing/2014/main" id="{1B08FED0-27DD-1822-BCF6-53E5BCD6464E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9" name="Forme libre : forme 228">
                <a:extLst>
                  <a:ext uri="{FF2B5EF4-FFF2-40B4-BE49-F238E27FC236}">
                    <a16:creationId xmlns:a16="http://schemas.microsoft.com/office/drawing/2014/main" id="{4CD8FB95-D9F5-28E7-B4B1-F7AFE82564F2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0" name="Forme libre : forme 229">
                <a:extLst>
                  <a:ext uri="{FF2B5EF4-FFF2-40B4-BE49-F238E27FC236}">
                    <a16:creationId xmlns:a16="http://schemas.microsoft.com/office/drawing/2014/main" id="{BBC3E4F3-2DFF-FFC7-3191-D6EE2CDFB97F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1" name="Forme libre : forme 230">
                <a:extLst>
                  <a:ext uri="{FF2B5EF4-FFF2-40B4-BE49-F238E27FC236}">
                    <a16:creationId xmlns:a16="http://schemas.microsoft.com/office/drawing/2014/main" id="{FBC6C935-BD2C-1ED8-75C9-C0745127AC49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237" name="Graphique 236">
            <a:extLst>
              <a:ext uri="{FF2B5EF4-FFF2-40B4-BE49-F238E27FC236}">
                <a16:creationId xmlns:a16="http://schemas.microsoft.com/office/drawing/2014/main" id="{902BC6D7-E66E-A572-1133-A670771DA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205" name="Forme libre : forme 204">
            <a:extLst>
              <a:ext uri="{FF2B5EF4-FFF2-40B4-BE49-F238E27FC236}">
                <a16:creationId xmlns:a16="http://schemas.microsoft.com/office/drawing/2014/main" id="{8B4F3AE5-6DBC-0607-899D-BC9D0104968E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FFC1D0"/>
              </a:gs>
              <a:gs pos="100000">
                <a:srgbClr val="FFD7B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0E47F71-68CE-7610-7F68-1E129123EC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47990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avec photo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6443887-A03B-D903-50DB-FCC79EE5958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DCF9EA"/>
              </a:gs>
              <a:gs pos="0">
                <a:srgbClr val="FCF6E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A967DE22-B5E1-A8EF-84D9-6BFBC711FED2}"/>
              </a:ext>
            </a:extLst>
          </p:cNvPr>
          <p:cNvSpPr/>
          <p:nvPr userDrawn="1"/>
        </p:nvSpPr>
        <p:spPr bwMode="gray">
          <a:xfrm>
            <a:off x="1030514" y="0"/>
            <a:ext cx="10130972" cy="6858000"/>
          </a:xfrm>
          <a:custGeom>
            <a:avLst/>
            <a:gdLst>
              <a:gd name="connsiteX0" fmla="*/ 9218779 w 10130972"/>
              <a:gd name="connsiteY0" fmla="*/ 3429000 h 6858000"/>
              <a:gd name="connsiteX1" fmla="*/ 10130972 w 10130972"/>
              <a:gd name="connsiteY1" fmla="*/ 3429000 h 6858000"/>
              <a:gd name="connsiteX2" fmla="*/ 8815051 w 10130972"/>
              <a:gd name="connsiteY2" fmla="*/ 6834919 h 6858000"/>
              <a:gd name="connsiteX3" fmla="*/ 8793044 w 10130972"/>
              <a:gd name="connsiteY3" fmla="*/ 6858000 h 6858000"/>
              <a:gd name="connsiteX4" fmla="*/ 7408691 w 10130972"/>
              <a:gd name="connsiteY4" fmla="*/ 6858000 h 6858000"/>
              <a:gd name="connsiteX5" fmla="*/ 7550467 w 10130972"/>
              <a:gd name="connsiteY5" fmla="*/ 6757181 h 6858000"/>
              <a:gd name="connsiteX6" fmla="*/ 9218779 w 10130972"/>
              <a:gd name="connsiteY6" fmla="*/ 3429000 h 6858000"/>
              <a:gd name="connsiteX7" fmla="*/ 1337928 w 10130972"/>
              <a:gd name="connsiteY7" fmla="*/ 0 h 6858000"/>
              <a:gd name="connsiteX8" fmla="*/ 2723314 w 10130972"/>
              <a:gd name="connsiteY8" fmla="*/ 0 h 6858000"/>
              <a:gd name="connsiteX9" fmla="*/ 2423606 w 10130972"/>
              <a:gd name="connsiteY9" fmla="*/ 224118 h 6858000"/>
              <a:gd name="connsiteX10" fmla="*/ 912193 w 10130972"/>
              <a:gd name="connsiteY10" fmla="*/ 3429000 h 6858000"/>
              <a:gd name="connsiteX11" fmla="*/ 2580505 w 10130972"/>
              <a:gd name="connsiteY11" fmla="*/ 6757181 h 6858000"/>
              <a:gd name="connsiteX12" fmla="*/ 2722282 w 10130972"/>
              <a:gd name="connsiteY12" fmla="*/ 6858000 h 6858000"/>
              <a:gd name="connsiteX13" fmla="*/ 1337928 w 10130972"/>
              <a:gd name="connsiteY13" fmla="*/ 6858000 h 6858000"/>
              <a:gd name="connsiteX14" fmla="*/ 1315922 w 10130972"/>
              <a:gd name="connsiteY14" fmla="*/ 6834919 h 6858000"/>
              <a:gd name="connsiteX15" fmla="*/ 0 w 10130972"/>
              <a:gd name="connsiteY15" fmla="*/ 3429000 h 6858000"/>
              <a:gd name="connsiteX16" fmla="*/ 1315922 w 10130972"/>
              <a:gd name="connsiteY16" fmla="*/ 230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30972" h="6858000">
                <a:moveTo>
                  <a:pt x="9218779" y="3429000"/>
                </a:moveTo>
                <a:lnTo>
                  <a:pt x="10130972" y="3429000"/>
                </a:lnTo>
                <a:cubicBezTo>
                  <a:pt x="10130972" y="4740371"/>
                  <a:pt x="9632655" y="5935354"/>
                  <a:pt x="8815051" y="6834919"/>
                </a:cubicBezTo>
                <a:lnTo>
                  <a:pt x="8793044" y="6858000"/>
                </a:lnTo>
                <a:lnTo>
                  <a:pt x="7408691" y="6858000"/>
                </a:lnTo>
                <a:lnTo>
                  <a:pt x="7550467" y="6757181"/>
                </a:lnTo>
                <a:cubicBezTo>
                  <a:pt x="8563235" y="5999778"/>
                  <a:pt x="9218779" y="4790944"/>
                  <a:pt x="9218779" y="3429000"/>
                </a:cubicBezTo>
                <a:close/>
                <a:moveTo>
                  <a:pt x="1337928" y="0"/>
                </a:moveTo>
                <a:lnTo>
                  <a:pt x="2723314" y="0"/>
                </a:lnTo>
                <a:lnTo>
                  <a:pt x="2423606" y="224118"/>
                </a:lnTo>
                <a:cubicBezTo>
                  <a:pt x="1500549" y="985893"/>
                  <a:pt x="912193" y="2138738"/>
                  <a:pt x="912193" y="3429000"/>
                </a:cubicBezTo>
                <a:cubicBezTo>
                  <a:pt x="912193" y="4790944"/>
                  <a:pt x="1567737" y="5999778"/>
                  <a:pt x="2580505" y="6757181"/>
                </a:cubicBezTo>
                <a:lnTo>
                  <a:pt x="2722282" y="6858000"/>
                </a:lnTo>
                <a:lnTo>
                  <a:pt x="1337928" y="6858000"/>
                </a:lnTo>
                <a:lnTo>
                  <a:pt x="1315922" y="6834919"/>
                </a:lnTo>
                <a:cubicBezTo>
                  <a:pt x="498317" y="5935354"/>
                  <a:pt x="0" y="4740371"/>
                  <a:pt x="0" y="3429000"/>
                </a:cubicBezTo>
                <a:cubicBezTo>
                  <a:pt x="0" y="2117629"/>
                  <a:pt x="498317" y="922647"/>
                  <a:pt x="1315922" y="23082"/>
                </a:cubicBezTo>
                <a:close/>
              </a:path>
            </a:pathLst>
          </a:custGeom>
          <a:gradFill>
            <a:gsLst>
              <a:gs pos="100000">
                <a:srgbClr val="BAF4D5"/>
              </a:gs>
              <a:gs pos="0">
                <a:srgbClr val="F9EEC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8DC3D20-1129-F566-85CE-15E83E84718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600" y="3429000"/>
            <a:ext cx="2369042" cy="3429000"/>
          </a:xfrm>
          <a:custGeom>
            <a:avLst/>
            <a:gdLst>
              <a:gd name="connsiteX0" fmla="*/ 0 w 2369042"/>
              <a:gd name="connsiteY0" fmla="*/ 0 h 3429000"/>
              <a:gd name="connsiteX1" fmla="*/ 1031114 w 2369042"/>
              <a:gd name="connsiteY1" fmla="*/ 0 h 3429000"/>
              <a:gd name="connsiteX2" fmla="*/ 2347036 w 2369042"/>
              <a:gd name="connsiteY2" fmla="*/ 3405919 h 3429000"/>
              <a:gd name="connsiteX3" fmla="*/ 2369042 w 2369042"/>
              <a:gd name="connsiteY3" fmla="*/ 3429000 h 3429000"/>
              <a:gd name="connsiteX4" fmla="*/ 1055663 w 2369042"/>
              <a:gd name="connsiteY4" fmla="*/ 3429000 h 3429000"/>
              <a:gd name="connsiteX5" fmla="*/ 1041204 w 2369042"/>
              <a:gd name="connsiteY5" fmla="*/ 3408667 h 3429000"/>
              <a:gd name="connsiteX6" fmla="*/ 0 w 2369042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042" h="3429000">
                <a:moveTo>
                  <a:pt x="0" y="0"/>
                </a:moveTo>
                <a:lnTo>
                  <a:pt x="1031114" y="0"/>
                </a:lnTo>
                <a:cubicBezTo>
                  <a:pt x="1031114" y="1311371"/>
                  <a:pt x="1529431" y="2506354"/>
                  <a:pt x="2347036" y="3405919"/>
                </a:cubicBezTo>
                <a:lnTo>
                  <a:pt x="2369042" y="3429000"/>
                </a:lnTo>
                <a:lnTo>
                  <a:pt x="1055663" y="3429000"/>
                </a:lnTo>
                <a:lnTo>
                  <a:pt x="1041204" y="3408667"/>
                </a:lnTo>
                <a:cubicBezTo>
                  <a:pt x="383842" y="2435644"/>
                  <a:pt x="0" y="1262647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7551ADD-AAD5-356E-9EAD-C6CACC687AC8}"/>
              </a:ext>
            </a:extLst>
          </p:cNvPr>
          <p:cNvSpPr>
            <a:spLocks noChangeAspect="1"/>
          </p:cNvSpPr>
          <p:nvPr userDrawn="1"/>
        </p:nvSpPr>
        <p:spPr>
          <a:xfrm>
            <a:off x="8431992" y="972"/>
            <a:ext cx="3760608" cy="3428029"/>
          </a:xfrm>
          <a:custGeom>
            <a:avLst/>
            <a:gdLst>
              <a:gd name="connsiteX0" fmla="*/ 0 w 3760608"/>
              <a:gd name="connsiteY0" fmla="*/ 0 h 3428029"/>
              <a:gd name="connsiteX1" fmla="*/ 2704274 w 3760608"/>
              <a:gd name="connsiteY1" fmla="*/ 0 h 3428029"/>
              <a:gd name="connsiteX2" fmla="*/ 2780228 w 3760608"/>
              <a:gd name="connsiteY2" fmla="*/ 111166 h 3428029"/>
              <a:gd name="connsiteX3" fmla="*/ 3760608 w 3760608"/>
              <a:gd name="connsiteY3" fmla="*/ 3428029 h 3428029"/>
              <a:gd name="connsiteX4" fmla="*/ 1813008 w 3760608"/>
              <a:gd name="connsiteY4" fmla="*/ 3428029 h 3428029"/>
              <a:gd name="connsiteX5" fmla="*/ 86101 w 3760608"/>
              <a:gd name="connsiteY5" fmla="*/ 59018 h 34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0608" h="3428029">
                <a:moveTo>
                  <a:pt x="0" y="0"/>
                </a:moveTo>
                <a:lnTo>
                  <a:pt x="2704274" y="0"/>
                </a:lnTo>
                <a:lnTo>
                  <a:pt x="2780228" y="111166"/>
                </a:lnTo>
                <a:cubicBezTo>
                  <a:pt x="3400382" y="1065786"/>
                  <a:pt x="3760608" y="2204840"/>
                  <a:pt x="3760608" y="3428029"/>
                </a:cubicBezTo>
                <a:lnTo>
                  <a:pt x="1813008" y="3428029"/>
                </a:lnTo>
                <a:cubicBezTo>
                  <a:pt x="1813008" y="2040640"/>
                  <a:pt x="1132036" y="812301"/>
                  <a:pt x="86101" y="5901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214771C-AE51-E66E-3268-CB4EC2AF8B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01240" y="2247900"/>
            <a:ext cx="7589520" cy="3657600"/>
          </a:xfrm>
        </p:spPr>
        <p:txBody>
          <a:bodyPr/>
          <a:lstStyle>
            <a:lvl1pPr marL="0" indent="0" algn="ctr">
              <a:spcAft>
                <a:spcPts val="3900"/>
              </a:spcAft>
              <a:buFont typeface="Arial" panose="020B0604020202020204" pitchFamily="34" charset="0"/>
              <a:buNone/>
              <a:defRPr sz="3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450" b="1">
                <a:solidFill>
                  <a:srgbClr val="CA1C60"/>
                </a:solidFill>
              </a:defRPr>
            </a:lvl2pPr>
            <a:lvl3pPr marL="0" indent="0" algn="ctr">
              <a:buNone/>
              <a:defRPr sz="1450" b="1">
                <a:solidFill>
                  <a:srgbClr val="CA1C60"/>
                </a:solidFill>
              </a:defRPr>
            </a:lvl3pPr>
            <a:lvl4pPr marL="0" indent="0" algn="ctr">
              <a:buNone/>
              <a:defRPr sz="1450" b="1">
                <a:solidFill>
                  <a:srgbClr val="CA1C60"/>
                </a:solidFill>
              </a:defRPr>
            </a:lvl4pPr>
            <a:lvl5pPr marL="0" indent="0" algn="ctr">
              <a:buNone/>
              <a:defRPr sz="1450" b="1">
                <a:solidFill>
                  <a:srgbClr val="CA1C60"/>
                </a:solidFill>
              </a:defRPr>
            </a:lvl5pPr>
            <a:lvl6pPr marL="0" indent="0" algn="ctr">
              <a:buNone/>
              <a:defRPr sz="1450" b="1">
                <a:solidFill>
                  <a:srgbClr val="CA1C60"/>
                </a:solidFill>
              </a:defRPr>
            </a:lvl6pPr>
            <a:lvl7pPr marL="0" indent="0" algn="ctr">
              <a:buNone/>
              <a:defRPr sz="1450" b="1">
                <a:solidFill>
                  <a:srgbClr val="CA1C60"/>
                </a:solidFill>
              </a:defRPr>
            </a:lvl7pPr>
            <a:lvl8pPr marL="0" indent="0" algn="ctr">
              <a:buNone/>
              <a:defRPr sz="1450" b="1">
                <a:solidFill>
                  <a:srgbClr val="CA1C60"/>
                </a:solidFill>
              </a:defRPr>
            </a:lvl8pPr>
            <a:lvl9pPr marL="0" indent="0" algn="ctr">
              <a:buNone/>
              <a:defRPr sz="1450" b="1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  <a:p>
            <a:pPr lvl="1"/>
            <a:r>
              <a:rPr lang="fr-FR" noProof="0" dirty="0"/>
              <a:t>Prénom NOM</a:t>
            </a:r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347FE0E8-DA02-5F58-1C0C-94CD6A803F2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5376000" y="425541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756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76E522-09EA-6F52-2D2F-D0B99CA0EAA7}"/>
              </a:ext>
            </a:extLst>
          </p:cNvPr>
          <p:cNvSpPr txBox="1"/>
          <p:nvPr userDrawn="1"/>
        </p:nvSpPr>
        <p:spPr bwMode="gray">
          <a:xfrm>
            <a:off x="578646" y="6392546"/>
            <a:ext cx="1685924" cy="1461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950" b="1" cap="all" baseline="0" dirty="0">
                <a:solidFill>
                  <a:srgbClr val="002B59"/>
                </a:solidFill>
              </a:rPr>
              <a:t>Santé publique France -  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6FA61661-2937-151D-7B15-490FFCE71B7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 flipH="1">
            <a:off x="1635298" y="3328539"/>
            <a:ext cx="402586" cy="395660"/>
          </a:xfrm>
          <a:custGeom>
            <a:avLst/>
            <a:gdLst>
              <a:gd name="connsiteX0" fmla="*/ 95771 w 402586"/>
              <a:gd name="connsiteY0" fmla="*/ 0 h 395660"/>
              <a:gd name="connsiteX1" fmla="*/ 0 w 402586"/>
              <a:gd name="connsiteY1" fmla="*/ 0 h 395660"/>
              <a:gd name="connsiteX2" fmla="*/ 112235 w 402586"/>
              <a:gd name="connsiteY2" fmla="*/ 195449 h 395660"/>
              <a:gd name="connsiteX3" fmla="*/ 0 w 402586"/>
              <a:gd name="connsiteY3" fmla="*/ 395660 h 395660"/>
              <a:gd name="connsiteX4" fmla="*/ 95771 w 402586"/>
              <a:gd name="connsiteY4" fmla="*/ 395660 h 395660"/>
              <a:gd name="connsiteX5" fmla="*/ 232711 w 402586"/>
              <a:gd name="connsiteY5" fmla="*/ 195449 h 395660"/>
              <a:gd name="connsiteX6" fmla="*/ 265646 w 402586"/>
              <a:gd name="connsiteY6" fmla="*/ 0 h 395660"/>
              <a:gd name="connsiteX7" fmla="*/ 169875 w 402586"/>
              <a:gd name="connsiteY7" fmla="*/ 0 h 395660"/>
              <a:gd name="connsiteX8" fmla="*/ 282550 w 402586"/>
              <a:gd name="connsiteY8" fmla="*/ 195449 h 395660"/>
              <a:gd name="connsiteX9" fmla="*/ 169875 w 402586"/>
              <a:gd name="connsiteY9" fmla="*/ 395660 h 395660"/>
              <a:gd name="connsiteX10" fmla="*/ 265646 w 402586"/>
              <a:gd name="connsiteY10" fmla="*/ 395660 h 395660"/>
              <a:gd name="connsiteX11" fmla="*/ 402586 w 402586"/>
              <a:gd name="connsiteY11" fmla="*/ 195449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95771" y="0"/>
                </a:moveTo>
                <a:lnTo>
                  <a:pt x="0" y="0"/>
                </a:lnTo>
                <a:lnTo>
                  <a:pt x="112235" y="195449"/>
                </a:lnTo>
                <a:lnTo>
                  <a:pt x="0" y="395660"/>
                </a:lnTo>
                <a:lnTo>
                  <a:pt x="95771" y="395660"/>
                </a:lnTo>
                <a:lnTo>
                  <a:pt x="232711" y="195449"/>
                </a:lnTo>
                <a:close/>
                <a:moveTo>
                  <a:pt x="265646" y="0"/>
                </a:moveTo>
                <a:lnTo>
                  <a:pt x="169875" y="0"/>
                </a:lnTo>
                <a:lnTo>
                  <a:pt x="282550" y="195449"/>
                </a:lnTo>
                <a:lnTo>
                  <a:pt x="169875" y="395660"/>
                </a:lnTo>
                <a:lnTo>
                  <a:pt x="265646" y="395660"/>
                </a:lnTo>
                <a:lnTo>
                  <a:pt x="402586" y="195449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6649D38C-B74A-1AE7-3178-8D849176A70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 flipH="1">
            <a:off x="10015177" y="3351657"/>
            <a:ext cx="402586" cy="395660"/>
          </a:xfrm>
          <a:custGeom>
            <a:avLst/>
            <a:gdLst>
              <a:gd name="connsiteX0" fmla="*/ 232711 w 402586"/>
              <a:gd name="connsiteY0" fmla="*/ 0 h 395660"/>
              <a:gd name="connsiteX1" fmla="*/ 136940 w 402586"/>
              <a:gd name="connsiteY1" fmla="*/ 0 h 395660"/>
              <a:gd name="connsiteX2" fmla="*/ 0 w 402586"/>
              <a:gd name="connsiteY2" fmla="*/ 200211 h 395660"/>
              <a:gd name="connsiteX3" fmla="*/ 136940 w 402586"/>
              <a:gd name="connsiteY3" fmla="*/ 395660 h 395660"/>
              <a:gd name="connsiteX4" fmla="*/ 232711 w 402586"/>
              <a:gd name="connsiteY4" fmla="*/ 395660 h 395660"/>
              <a:gd name="connsiteX5" fmla="*/ 120036 w 402586"/>
              <a:gd name="connsiteY5" fmla="*/ 200211 h 395660"/>
              <a:gd name="connsiteX6" fmla="*/ 402586 w 402586"/>
              <a:gd name="connsiteY6" fmla="*/ 0 h 395660"/>
              <a:gd name="connsiteX7" fmla="*/ 306815 w 402586"/>
              <a:gd name="connsiteY7" fmla="*/ 0 h 395660"/>
              <a:gd name="connsiteX8" fmla="*/ 169875 w 402586"/>
              <a:gd name="connsiteY8" fmla="*/ 200211 h 395660"/>
              <a:gd name="connsiteX9" fmla="*/ 306815 w 402586"/>
              <a:gd name="connsiteY9" fmla="*/ 395660 h 395660"/>
              <a:gd name="connsiteX10" fmla="*/ 402586 w 402586"/>
              <a:gd name="connsiteY10" fmla="*/ 395660 h 395660"/>
              <a:gd name="connsiteX11" fmla="*/ 290351 w 402586"/>
              <a:gd name="connsiteY11" fmla="*/ 200211 h 3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586" h="395660">
                <a:moveTo>
                  <a:pt x="232711" y="0"/>
                </a:moveTo>
                <a:lnTo>
                  <a:pt x="136940" y="0"/>
                </a:lnTo>
                <a:lnTo>
                  <a:pt x="0" y="200211"/>
                </a:lnTo>
                <a:lnTo>
                  <a:pt x="136940" y="395660"/>
                </a:lnTo>
                <a:lnTo>
                  <a:pt x="232711" y="395660"/>
                </a:lnTo>
                <a:lnTo>
                  <a:pt x="120036" y="200211"/>
                </a:lnTo>
                <a:close/>
                <a:moveTo>
                  <a:pt x="402586" y="0"/>
                </a:moveTo>
                <a:lnTo>
                  <a:pt x="306815" y="0"/>
                </a:lnTo>
                <a:lnTo>
                  <a:pt x="169875" y="200211"/>
                </a:lnTo>
                <a:lnTo>
                  <a:pt x="306815" y="395660"/>
                </a:lnTo>
                <a:lnTo>
                  <a:pt x="402586" y="395660"/>
                </a:lnTo>
                <a:lnTo>
                  <a:pt x="290351" y="200211"/>
                </a:lnTo>
                <a:close/>
              </a:path>
            </a:pathLst>
          </a:custGeom>
          <a:solidFill>
            <a:srgbClr val="CA1C60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 </a:t>
            </a:r>
          </a:p>
        </p:txBody>
      </p:sp>
      <p:pic>
        <p:nvPicPr>
          <p:cNvPr id="143" name="Graphique 142">
            <a:extLst>
              <a:ext uri="{FF2B5EF4-FFF2-40B4-BE49-F238E27FC236}">
                <a16:creationId xmlns:a16="http://schemas.microsoft.com/office/drawing/2014/main" id="{F941762C-FFC9-08B4-5923-333BB9F92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93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48A5424-2755-88A4-727C-71B9302A90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0000" y="1667079"/>
            <a:ext cx="8460000" cy="10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50" b="1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750" b="1"/>
            </a:lvl2pPr>
            <a:lvl3pPr marL="0" indent="0">
              <a:buNone/>
              <a:defRPr sz="1750" b="1"/>
            </a:lvl3pPr>
            <a:lvl4pPr marL="0" indent="0">
              <a:buNone/>
              <a:defRPr sz="1750" b="1"/>
            </a:lvl4pPr>
            <a:lvl5pPr marL="0" indent="0">
              <a:buNone/>
              <a:defRPr sz="1750" b="1"/>
            </a:lvl5pPr>
            <a:lvl6pPr marL="0" indent="0">
              <a:buNone/>
              <a:defRPr sz="1750" b="1"/>
            </a:lvl6pPr>
            <a:lvl7pPr marL="0" indent="0">
              <a:buNone/>
              <a:defRPr sz="1750" b="1"/>
            </a:lvl7pPr>
            <a:lvl8pPr marL="0" indent="0">
              <a:buNone/>
              <a:defRPr sz="1750" b="1"/>
            </a:lvl8pPr>
            <a:lvl9pPr marL="0" indent="0">
              <a:buNone/>
              <a:defRPr sz="1750" b="1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177FBF98-D404-4FCC-B040-529E43294C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56916" y="2962939"/>
            <a:ext cx="3402000" cy="2934587"/>
          </a:xfrm>
          <a:prstGeom prst="roundRect">
            <a:avLst>
              <a:gd name="adj" fmla="val 12802"/>
            </a:avLst>
          </a:prstGeom>
          <a:gradFill>
            <a:gsLst>
              <a:gs pos="100000">
                <a:srgbClr val="DCF9EA"/>
              </a:gs>
              <a:gs pos="0">
                <a:srgbClr val="CADDFF"/>
              </a:gs>
            </a:gsLst>
            <a:lin ang="0" scaled="1"/>
          </a:gradFill>
          <a:ln w="12700" cap="flat">
            <a:noFill/>
            <a:prstDash val="solid"/>
            <a:miter lim="800000"/>
          </a:ln>
        </p:spPr>
        <p:txBody>
          <a:bodyPr lIns="306000" tIns="280800"/>
          <a:lstStyle>
            <a:lvl1pPr marL="0" indent="0" algn="l">
              <a:spcAft>
                <a:spcPts val="1700"/>
              </a:spcAft>
              <a:buFont typeface="Arial" panose="020B0604020202020204" pitchFamily="34" charset="0"/>
              <a:buNone/>
              <a:defRPr sz="1450" cap="none" baseline="0">
                <a:solidFill>
                  <a:srgbClr val="CA1C60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450" b="0"/>
            </a:lvl2pPr>
            <a:lvl3pPr marL="0" indent="0" algn="l">
              <a:buNone/>
              <a:defRPr sz="1450"/>
            </a:lvl3pPr>
            <a:lvl4pPr marL="0" indent="0" algn="l">
              <a:buNone/>
              <a:defRPr sz="1450"/>
            </a:lvl4pPr>
            <a:lvl5pPr marL="0" indent="0" algn="l">
              <a:buNone/>
              <a:defRPr sz="1450"/>
            </a:lvl5pPr>
            <a:lvl6pPr marL="0" indent="0" algn="l">
              <a:buNone/>
              <a:defRPr sz="1450"/>
            </a:lvl6pPr>
            <a:lvl7pPr marL="0" indent="0" algn="l">
              <a:buNone/>
              <a:defRPr sz="1450"/>
            </a:lvl7pPr>
            <a:lvl8pPr marL="0" indent="0" algn="l">
              <a:buNone/>
              <a:defRPr sz="1450"/>
            </a:lvl8pPr>
            <a:lvl9pPr marL="0" indent="0" algn="l">
              <a:buNone/>
              <a:defRPr sz="1450"/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0305FA6-61FE-7F1B-7C8F-26EE69298A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67679" y="2962939"/>
            <a:ext cx="3402000" cy="2934587"/>
          </a:xfrm>
          <a:prstGeom prst="roundRect">
            <a:avLst>
              <a:gd name="adj" fmla="val 12802"/>
            </a:avLst>
          </a:prstGeom>
          <a:gradFill>
            <a:gsLst>
              <a:gs pos="100000">
                <a:srgbClr val="CADDFF"/>
              </a:gs>
              <a:gs pos="0">
                <a:srgbClr val="F3DEFD"/>
              </a:gs>
            </a:gsLst>
            <a:lin ang="0" scaled="1"/>
          </a:gradFill>
          <a:ln w="12700" cap="flat">
            <a:noFill/>
            <a:prstDash val="solid"/>
            <a:miter lim="800000"/>
          </a:ln>
        </p:spPr>
        <p:txBody>
          <a:bodyPr lIns="306000" tIns="280800"/>
          <a:lstStyle>
            <a:lvl1pPr marL="0" indent="0" algn="l">
              <a:spcAft>
                <a:spcPts val="1700"/>
              </a:spcAft>
              <a:buFont typeface="Arial" panose="020B0604020202020204" pitchFamily="34" charset="0"/>
              <a:buNone/>
              <a:defRPr sz="1450" cap="none" baseline="0">
                <a:solidFill>
                  <a:srgbClr val="CA1C60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450" b="0"/>
            </a:lvl2pPr>
            <a:lvl3pPr marL="0" indent="0" algn="l">
              <a:buNone/>
              <a:defRPr sz="1450"/>
            </a:lvl3pPr>
            <a:lvl4pPr marL="0" indent="0" algn="l">
              <a:buNone/>
              <a:defRPr sz="1450"/>
            </a:lvl4pPr>
            <a:lvl5pPr marL="0" indent="0" algn="l">
              <a:buNone/>
              <a:defRPr sz="1450"/>
            </a:lvl5pPr>
            <a:lvl6pPr marL="0" indent="0" algn="l">
              <a:buNone/>
              <a:defRPr sz="1450"/>
            </a:lvl6pPr>
            <a:lvl7pPr marL="0" indent="0" algn="l">
              <a:buNone/>
              <a:defRPr sz="1450"/>
            </a:lvl7pPr>
            <a:lvl8pPr marL="0" indent="0" algn="l">
              <a:buNone/>
              <a:defRPr sz="1450"/>
            </a:lvl8pPr>
            <a:lvl9pPr marL="0" indent="0" algn="l">
              <a:buNone/>
              <a:defRPr sz="1450"/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439FE3A6-93A3-5AF2-0024-6B6E4D006C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078441" y="2962939"/>
            <a:ext cx="3402000" cy="2934587"/>
          </a:xfrm>
          <a:prstGeom prst="roundRect">
            <a:avLst>
              <a:gd name="adj" fmla="val 12802"/>
            </a:avLst>
          </a:prstGeom>
          <a:gradFill>
            <a:gsLst>
              <a:gs pos="100000">
                <a:srgbClr val="FFEBDA"/>
              </a:gs>
              <a:gs pos="0">
                <a:srgbClr val="FFE0E7"/>
              </a:gs>
            </a:gsLst>
            <a:lin ang="0" scaled="1"/>
          </a:gradFill>
          <a:ln w="12700" cap="flat">
            <a:noFill/>
            <a:prstDash val="solid"/>
            <a:miter lim="800000"/>
          </a:ln>
        </p:spPr>
        <p:txBody>
          <a:bodyPr lIns="306000" tIns="280800"/>
          <a:lstStyle>
            <a:lvl1pPr marL="0" indent="0" algn="l">
              <a:spcAft>
                <a:spcPts val="1700"/>
              </a:spcAft>
              <a:buFont typeface="Arial" panose="020B0604020202020204" pitchFamily="34" charset="0"/>
              <a:buNone/>
              <a:defRPr sz="1450" cap="none" baseline="0">
                <a:solidFill>
                  <a:srgbClr val="CA1C60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450" b="0"/>
            </a:lvl2pPr>
            <a:lvl3pPr marL="0" indent="0" algn="l">
              <a:buNone/>
              <a:defRPr sz="1450"/>
            </a:lvl3pPr>
            <a:lvl4pPr marL="0" indent="0" algn="l">
              <a:buNone/>
              <a:defRPr sz="1450"/>
            </a:lvl4pPr>
            <a:lvl5pPr marL="0" indent="0" algn="l">
              <a:buNone/>
              <a:defRPr sz="1450"/>
            </a:lvl5pPr>
            <a:lvl6pPr marL="0" indent="0" algn="l">
              <a:buNone/>
              <a:defRPr sz="1450"/>
            </a:lvl6pPr>
            <a:lvl7pPr marL="0" indent="0" algn="l">
              <a:buNone/>
              <a:defRPr sz="1450"/>
            </a:lvl7pPr>
            <a:lvl8pPr marL="0" indent="0" algn="l">
              <a:buNone/>
              <a:defRPr sz="1450"/>
            </a:lvl8pPr>
            <a:lvl9pPr marL="0" indent="0" algn="l">
              <a:buNone/>
              <a:defRPr sz="1450"/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919032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3B04D8D-AE6E-235D-97EF-8718E6D6ADD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4223660" y="1861454"/>
            <a:ext cx="3599540" cy="3599540"/>
          </a:xfrm>
          <a:prstGeom prst="ellipse">
            <a:avLst/>
          </a:prstGeom>
          <a:noFill/>
          <a:ln w="31750" cap="rnd">
            <a:solidFill>
              <a:srgbClr val="002B59"/>
            </a:solidFill>
            <a:prstDash val="sysDot"/>
            <a:round/>
          </a:ln>
        </p:spPr>
        <p:txBody>
          <a:bodyPr lIns="0" tIns="0" bIns="9000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b="0" cap="none" baseline="0">
                <a:solidFill>
                  <a:schemeClr val="bg1">
                    <a:alpha val="0"/>
                  </a:schemeClr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ctr">
              <a:spcAft>
                <a:spcPts val="0"/>
              </a:spcAft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ctr">
              <a:spcAft>
                <a:spcPts val="0"/>
              </a:spcAft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ctr">
              <a:spcAft>
                <a:spcPts val="0"/>
              </a:spcAft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ctr">
              <a:spcAft>
                <a:spcPts val="0"/>
              </a:spcAft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ctr">
              <a:spcAft>
                <a:spcPts val="0"/>
              </a:spcAft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ctr">
              <a:spcAft>
                <a:spcPts val="0"/>
              </a:spcAft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ctr">
              <a:spcAft>
                <a:spcPts val="0"/>
              </a:spcAft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10000" y="518160"/>
            <a:ext cx="8460000" cy="41174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E142AC50-6AA6-6FA2-D8A4-78B23B89DCF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 bwMode="gray">
          <a:xfrm>
            <a:off x="4871430" y="2509224"/>
            <a:ext cx="2304000" cy="2304000"/>
          </a:xfrm>
          <a:prstGeom prst="ellipse">
            <a:avLst/>
          </a:prstGeom>
          <a:solidFill>
            <a:srgbClr val="002B59"/>
          </a:solidFill>
          <a:ln w="12700" cap="flat">
            <a:noFill/>
            <a:prstDash val="solid"/>
            <a:miter lim="800000"/>
          </a:ln>
        </p:spPr>
        <p:txBody>
          <a:bodyPr lIns="0" tIns="0" bIns="90000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900" b="1" cap="none" baseline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900" b="1">
                <a:solidFill>
                  <a:schemeClr val="bg1"/>
                </a:solidFill>
              </a:defRPr>
            </a:lvl2pPr>
            <a:lvl3pPr marL="0" indent="0" algn="ctr">
              <a:spcAft>
                <a:spcPts val="0"/>
              </a:spcAft>
              <a:buNone/>
              <a:defRPr sz="1900" b="1">
                <a:solidFill>
                  <a:schemeClr val="bg1"/>
                </a:solidFill>
              </a:defRPr>
            </a:lvl3pPr>
            <a:lvl4pPr marL="0" indent="0" algn="ctr">
              <a:spcAft>
                <a:spcPts val="0"/>
              </a:spcAft>
              <a:buNone/>
              <a:defRPr sz="1900" b="1">
                <a:solidFill>
                  <a:schemeClr val="bg1"/>
                </a:solidFill>
              </a:defRPr>
            </a:lvl4pPr>
            <a:lvl5pPr marL="0" indent="0" algn="ctr">
              <a:spcAft>
                <a:spcPts val="0"/>
              </a:spcAft>
              <a:buNone/>
              <a:defRPr sz="1900" b="1">
                <a:solidFill>
                  <a:schemeClr val="bg1"/>
                </a:solidFill>
              </a:defRPr>
            </a:lvl5pPr>
            <a:lvl6pPr marL="0" indent="0" algn="ctr">
              <a:spcAft>
                <a:spcPts val="0"/>
              </a:spcAft>
              <a:buNone/>
              <a:defRPr sz="1900" b="1">
                <a:solidFill>
                  <a:schemeClr val="bg1"/>
                </a:solidFill>
              </a:defRPr>
            </a:lvl6pPr>
            <a:lvl7pPr marL="0" indent="0" algn="ctr">
              <a:spcAft>
                <a:spcPts val="0"/>
              </a:spcAft>
              <a:buNone/>
              <a:defRPr sz="1900" b="1">
                <a:solidFill>
                  <a:schemeClr val="bg1"/>
                </a:solidFill>
              </a:defRPr>
            </a:lvl7pPr>
            <a:lvl8pPr marL="0" indent="0" algn="ctr">
              <a:spcAft>
                <a:spcPts val="0"/>
              </a:spcAft>
              <a:buNone/>
              <a:defRPr sz="1900" b="1">
                <a:solidFill>
                  <a:schemeClr val="bg1"/>
                </a:solidFill>
              </a:defRPr>
            </a:lvl8pPr>
            <a:lvl9pPr marL="0" indent="0" algn="ctr">
              <a:spcAft>
                <a:spcPts val="0"/>
              </a:spcAft>
              <a:buNone/>
              <a:defRPr sz="19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7FE4BF-BF8E-1ED1-F22D-B7E07992D4F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4871430" y="725714"/>
            <a:ext cx="2304000" cy="69566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b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50" b="1" cap="none" baseline="0">
                <a:solidFill>
                  <a:srgbClr val="002B59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50" b="1">
                <a:solidFill>
                  <a:srgbClr val="002B59"/>
                </a:solidFill>
              </a:defRPr>
            </a:lvl2pPr>
            <a:lvl3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3pPr>
            <a:lvl4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4pPr>
            <a:lvl5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5pPr>
            <a:lvl6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6pPr>
            <a:lvl7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7pPr>
            <a:lvl8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8pPr>
            <a:lvl9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F3BD0918-6980-D695-F28E-5B94060FB6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255073" y="2635150"/>
            <a:ext cx="2304000" cy="6732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ctr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1450" b="1" cap="none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1450" b="1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850BCE7-F747-08E6-D00C-12C5658840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039173" y="4214472"/>
            <a:ext cx="2304000" cy="6732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ctr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1450" b="1" cap="none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1450" b="1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1A0B506B-51C2-C5B9-628C-4AD88DC5A43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 bwMode="gray">
          <a:xfrm>
            <a:off x="4871430" y="6021852"/>
            <a:ext cx="2304000" cy="56182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t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50" b="1" cap="none" baseline="0">
                <a:solidFill>
                  <a:srgbClr val="002B59"/>
                </a:solidFill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50" b="1">
                <a:solidFill>
                  <a:srgbClr val="002B59"/>
                </a:solidFill>
              </a:defRPr>
            </a:lvl2pPr>
            <a:lvl3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3pPr>
            <a:lvl4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4pPr>
            <a:lvl5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5pPr>
            <a:lvl6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6pPr>
            <a:lvl7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7pPr>
            <a:lvl8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8pPr>
            <a:lvl9pPr marL="0" indent="0" algn="ct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9F43BB80-4B16-4DC5-280D-5F610FA36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671102" y="4214472"/>
            <a:ext cx="2304000" cy="6732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450" b="1" cap="none" baseline="0">
                <a:solidFill>
                  <a:srgbClr val="002B59"/>
                </a:solidFill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450" b="1">
                <a:solidFill>
                  <a:srgbClr val="002B59"/>
                </a:solidFill>
              </a:defRPr>
            </a:lvl2pPr>
            <a:lvl3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3pPr>
            <a:lvl4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4pPr>
            <a:lvl5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5pPr>
            <a:lvl6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6pPr>
            <a:lvl7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7pPr>
            <a:lvl8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8pPr>
            <a:lvl9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101D5A6B-E42C-5B63-34F8-34AC0498DB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64787" y="2509224"/>
            <a:ext cx="2304000" cy="6732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450" b="1" cap="none" baseline="0">
                <a:solidFill>
                  <a:srgbClr val="002B59"/>
                </a:solidFill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450" b="1">
                <a:solidFill>
                  <a:srgbClr val="002B59"/>
                </a:solidFill>
              </a:defRPr>
            </a:lvl2pPr>
            <a:lvl3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3pPr>
            <a:lvl4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4pPr>
            <a:lvl5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5pPr>
            <a:lvl6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6pPr>
            <a:lvl7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7pPr>
            <a:lvl8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8pPr>
            <a:lvl9pPr marL="0" indent="0" algn="r">
              <a:spcAft>
                <a:spcPts val="0"/>
              </a:spcAft>
              <a:buNone/>
              <a:defRPr sz="145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384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encadrés val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143A859-6E27-885F-0C77-7BB34CB23C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649928" y="2203006"/>
            <a:ext cx="586344" cy="586800"/>
          </a:xfrm>
          <a:custGeom>
            <a:avLst/>
            <a:gdLst>
              <a:gd name="connsiteX0" fmla="*/ 293172 w 586344"/>
              <a:gd name="connsiteY0" fmla="*/ 0 h 586800"/>
              <a:gd name="connsiteX1" fmla="*/ 586344 w 586344"/>
              <a:gd name="connsiteY1" fmla="*/ 293400 h 586800"/>
              <a:gd name="connsiteX2" fmla="*/ 293172 w 586344"/>
              <a:gd name="connsiteY2" fmla="*/ 586800 h 586800"/>
              <a:gd name="connsiteX3" fmla="*/ 0 w 586344"/>
              <a:gd name="connsiteY3" fmla="*/ 293400 h 586800"/>
              <a:gd name="connsiteX4" fmla="*/ 293172 w 586344"/>
              <a:gd name="connsiteY4" fmla="*/ 0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44" h="586800">
                <a:moveTo>
                  <a:pt x="293172" y="0"/>
                </a:moveTo>
                <a:cubicBezTo>
                  <a:pt x="455086" y="0"/>
                  <a:pt x="586344" y="131360"/>
                  <a:pt x="586344" y="293400"/>
                </a:cubicBezTo>
                <a:cubicBezTo>
                  <a:pt x="586344" y="455440"/>
                  <a:pt x="455086" y="586800"/>
                  <a:pt x="293172" y="586800"/>
                </a:cubicBezTo>
                <a:cubicBezTo>
                  <a:pt x="131258" y="586800"/>
                  <a:pt x="0" y="455440"/>
                  <a:pt x="0" y="293400"/>
                </a:cubicBezTo>
                <a:cubicBezTo>
                  <a:pt x="0" y="131360"/>
                  <a:pt x="131258" y="0"/>
                  <a:pt x="293172" y="0"/>
                </a:cubicBezTo>
                <a:close/>
              </a:path>
            </a:pathLst>
          </a:custGeom>
          <a:gradFill>
            <a:gsLst>
              <a:gs pos="100000">
                <a:srgbClr val="96BBFF"/>
              </a:gs>
              <a:gs pos="0">
                <a:srgbClr val="E8BDF9"/>
              </a:gs>
            </a:gsLst>
            <a:lin ang="0" scaled="1"/>
          </a:gradFill>
          <a:ln w="123825">
            <a:solidFill>
              <a:srgbClr val="002B59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10000" y="518160"/>
            <a:ext cx="8460000" cy="4104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6A76E22-C018-BC04-CA66-C3B36E219C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10000" y="1123951"/>
            <a:ext cx="8460000" cy="91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50" b="1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750" b="1"/>
            </a:lvl2pPr>
            <a:lvl3pPr marL="0" indent="0">
              <a:buNone/>
              <a:defRPr sz="1750" b="1"/>
            </a:lvl3pPr>
            <a:lvl4pPr marL="0" indent="0">
              <a:buNone/>
              <a:defRPr sz="1750" b="1"/>
            </a:lvl4pPr>
            <a:lvl5pPr marL="0" indent="0">
              <a:buNone/>
              <a:defRPr sz="1750" b="1"/>
            </a:lvl5pPr>
            <a:lvl6pPr marL="0" indent="0">
              <a:buNone/>
              <a:defRPr sz="1750" b="1"/>
            </a:lvl6pPr>
            <a:lvl7pPr marL="0" indent="0">
              <a:buNone/>
              <a:defRPr sz="1750" b="1"/>
            </a:lvl7pPr>
            <a:lvl8pPr marL="0" indent="0">
              <a:buNone/>
              <a:defRPr sz="1750" b="1"/>
            </a:lvl8pPr>
            <a:lvl9pPr marL="0" indent="0">
              <a:buNone/>
              <a:defRPr sz="1750" b="1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FBC02EA-D14E-AC4D-5DB4-09CAEC170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49299" y="2496405"/>
            <a:ext cx="2387600" cy="1573944"/>
          </a:xfrm>
          <a:prstGeom prst="roundRect">
            <a:avLst>
              <a:gd name="adj" fmla="val 12633"/>
            </a:avLst>
          </a:prstGeom>
          <a:gradFill>
            <a:gsLst>
              <a:gs pos="100000">
                <a:srgbClr val="CADDFF"/>
              </a:gs>
              <a:gs pos="0">
                <a:srgbClr val="F3DEFD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100" b="1">
                <a:solidFill>
                  <a:srgbClr val="002B59"/>
                </a:solidFill>
              </a:defRPr>
            </a:lvl2pPr>
            <a:lvl3pPr marL="0" indent="0" algn="ctr">
              <a:buNone/>
              <a:defRPr sz="1100" b="1">
                <a:solidFill>
                  <a:srgbClr val="002B59"/>
                </a:solidFill>
              </a:defRPr>
            </a:lvl3pPr>
            <a:lvl4pPr marL="0" indent="0" algn="ctr">
              <a:buNone/>
              <a:defRPr sz="1100" b="1">
                <a:solidFill>
                  <a:srgbClr val="002B59"/>
                </a:solidFill>
              </a:defRPr>
            </a:lvl4pPr>
            <a:lvl5pPr marL="0" indent="0" algn="ctr">
              <a:buNone/>
              <a:defRPr sz="1100" b="1">
                <a:solidFill>
                  <a:srgbClr val="002B59"/>
                </a:solidFill>
              </a:defRPr>
            </a:lvl5pPr>
            <a:lvl6pPr marL="0" indent="0" algn="ctr">
              <a:buNone/>
              <a:defRPr sz="1100" b="1">
                <a:solidFill>
                  <a:srgbClr val="002B59"/>
                </a:solidFill>
              </a:defRPr>
            </a:lvl6pPr>
            <a:lvl7pPr marL="0" indent="0" algn="ctr">
              <a:buNone/>
              <a:defRPr sz="1100" b="1">
                <a:solidFill>
                  <a:srgbClr val="002B59"/>
                </a:solidFill>
              </a:defRPr>
            </a:lvl7pPr>
            <a:lvl8pPr marL="0" indent="0" algn="ctr">
              <a:buNone/>
              <a:defRPr sz="1100" b="1">
                <a:solidFill>
                  <a:srgbClr val="002B59"/>
                </a:solidFill>
              </a:defRPr>
            </a:lvl8pPr>
            <a:lvl9pPr marL="0" indent="0" algn="ctr">
              <a:buNone/>
              <a:defRPr sz="110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130A36C-1F71-1D70-A786-B9CE21D07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09281" y="2496405"/>
            <a:ext cx="467636" cy="232194"/>
          </a:xfrm>
          <a:custGeom>
            <a:avLst/>
            <a:gdLst>
              <a:gd name="connsiteX0" fmla="*/ 0 w 467636"/>
              <a:gd name="connsiteY0" fmla="*/ 0 h 232194"/>
              <a:gd name="connsiteX1" fmla="*/ 467636 w 467636"/>
              <a:gd name="connsiteY1" fmla="*/ 0 h 232194"/>
              <a:gd name="connsiteX2" fmla="*/ 463064 w 467636"/>
              <a:gd name="connsiteY2" fmla="*/ 45353 h 232194"/>
              <a:gd name="connsiteX3" fmla="*/ 233818 w 467636"/>
              <a:gd name="connsiteY3" fmla="*/ 232194 h 232194"/>
              <a:gd name="connsiteX4" fmla="*/ 4572 w 467636"/>
              <a:gd name="connsiteY4" fmla="*/ 45353 h 2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36" h="232194">
                <a:moveTo>
                  <a:pt x="0" y="0"/>
                </a:moveTo>
                <a:lnTo>
                  <a:pt x="467636" y="0"/>
                </a:lnTo>
                <a:lnTo>
                  <a:pt x="463064" y="45353"/>
                </a:lnTo>
                <a:cubicBezTo>
                  <a:pt x="441245" y="151983"/>
                  <a:pt x="346899" y="232194"/>
                  <a:pt x="233818" y="232194"/>
                </a:cubicBezTo>
                <a:cubicBezTo>
                  <a:pt x="120737" y="232194"/>
                  <a:pt x="26392" y="151983"/>
                  <a:pt x="4572" y="45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A69D067-EF2B-80F9-FE3D-0C9E7AF706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56630" y="2203006"/>
            <a:ext cx="586344" cy="586800"/>
          </a:xfrm>
          <a:custGeom>
            <a:avLst/>
            <a:gdLst>
              <a:gd name="connsiteX0" fmla="*/ 293172 w 586344"/>
              <a:gd name="connsiteY0" fmla="*/ 0 h 586800"/>
              <a:gd name="connsiteX1" fmla="*/ 586344 w 586344"/>
              <a:gd name="connsiteY1" fmla="*/ 293400 h 586800"/>
              <a:gd name="connsiteX2" fmla="*/ 293172 w 586344"/>
              <a:gd name="connsiteY2" fmla="*/ 586800 h 586800"/>
              <a:gd name="connsiteX3" fmla="*/ 0 w 586344"/>
              <a:gd name="connsiteY3" fmla="*/ 293400 h 586800"/>
              <a:gd name="connsiteX4" fmla="*/ 293172 w 586344"/>
              <a:gd name="connsiteY4" fmla="*/ 0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44" h="586800">
                <a:moveTo>
                  <a:pt x="293172" y="0"/>
                </a:moveTo>
                <a:cubicBezTo>
                  <a:pt x="455086" y="0"/>
                  <a:pt x="586344" y="131360"/>
                  <a:pt x="586344" y="293400"/>
                </a:cubicBezTo>
                <a:cubicBezTo>
                  <a:pt x="586344" y="455440"/>
                  <a:pt x="455086" y="586800"/>
                  <a:pt x="293172" y="586800"/>
                </a:cubicBezTo>
                <a:cubicBezTo>
                  <a:pt x="131258" y="586800"/>
                  <a:pt x="0" y="455440"/>
                  <a:pt x="0" y="293400"/>
                </a:cubicBezTo>
                <a:cubicBezTo>
                  <a:pt x="0" y="131360"/>
                  <a:pt x="131258" y="0"/>
                  <a:pt x="293172" y="0"/>
                </a:cubicBezTo>
                <a:close/>
              </a:path>
            </a:pathLst>
          </a:custGeom>
          <a:gradFill>
            <a:gsLst>
              <a:gs pos="100000">
                <a:srgbClr val="BAF4D5"/>
              </a:gs>
              <a:gs pos="0">
                <a:srgbClr val="F9EECA"/>
              </a:gs>
            </a:gsLst>
            <a:lin ang="0" scaled="1"/>
          </a:gradFill>
          <a:ln w="123825">
            <a:solidFill>
              <a:srgbClr val="002B59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70BBFF4-DC73-7770-FA2C-873E194B01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56001" y="2496405"/>
            <a:ext cx="2387600" cy="1573944"/>
          </a:xfrm>
          <a:prstGeom prst="roundRect">
            <a:avLst>
              <a:gd name="adj" fmla="val 12633"/>
            </a:avLst>
          </a:prstGeom>
          <a:gradFill>
            <a:gsLst>
              <a:gs pos="100000">
                <a:srgbClr val="DCF9EA"/>
              </a:gs>
              <a:gs pos="0">
                <a:srgbClr val="FCF6E4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100" b="1">
                <a:solidFill>
                  <a:srgbClr val="002B59"/>
                </a:solidFill>
              </a:defRPr>
            </a:lvl2pPr>
            <a:lvl3pPr marL="0" indent="0" algn="ctr">
              <a:buNone/>
              <a:defRPr sz="1100" b="1">
                <a:solidFill>
                  <a:srgbClr val="002B59"/>
                </a:solidFill>
              </a:defRPr>
            </a:lvl3pPr>
            <a:lvl4pPr marL="0" indent="0" algn="ctr">
              <a:buNone/>
              <a:defRPr sz="1100" b="1">
                <a:solidFill>
                  <a:srgbClr val="002B59"/>
                </a:solidFill>
              </a:defRPr>
            </a:lvl4pPr>
            <a:lvl5pPr marL="0" indent="0" algn="ctr">
              <a:buNone/>
              <a:defRPr sz="1100" b="1">
                <a:solidFill>
                  <a:srgbClr val="002B59"/>
                </a:solidFill>
              </a:defRPr>
            </a:lvl5pPr>
            <a:lvl6pPr marL="0" indent="0" algn="ctr">
              <a:buNone/>
              <a:defRPr sz="1100" b="1">
                <a:solidFill>
                  <a:srgbClr val="002B59"/>
                </a:solidFill>
              </a:defRPr>
            </a:lvl6pPr>
            <a:lvl7pPr marL="0" indent="0" algn="ctr">
              <a:buNone/>
              <a:defRPr sz="1100" b="1">
                <a:solidFill>
                  <a:srgbClr val="002B59"/>
                </a:solidFill>
              </a:defRPr>
            </a:lvl7pPr>
            <a:lvl8pPr marL="0" indent="0" algn="ctr">
              <a:buNone/>
              <a:defRPr sz="1100" b="1">
                <a:solidFill>
                  <a:srgbClr val="002B59"/>
                </a:solidFill>
              </a:defRPr>
            </a:lvl8pPr>
            <a:lvl9pPr marL="0" indent="0" algn="ctr">
              <a:buNone/>
              <a:defRPr sz="110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4BEBBE3-8F72-C3EF-67A7-B7C5E2E790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15983" y="2496405"/>
            <a:ext cx="467636" cy="232194"/>
          </a:xfrm>
          <a:custGeom>
            <a:avLst/>
            <a:gdLst>
              <a:gd name="connsiteX0" fmla="*/ 0 w 467636"/>
              <a:gd name="connsiteY0" fmla="*/ 0 h 232194"/>
              <a:gd name="connsiteX1" fmla="*/ 467636 w 467636"/>
              <a:gd name="connsiteY1" fmla="*/ 0 h 232194"/>
              <a:gd name="connsiteX2" fmla="*/ 463064 w 467636"/>
              <a:gd name="connsiteY2" fmla="*/ 45353 h 232194"/>
              <a:gd name="connsiteX3" fmla="*/ 233818 w 467636"/>
              <a:gd name="connsiteY3" fmla="*/ 232194 h 232194"/>
              <a:gd name="connsiteX4" fmla="*/ 4572 w 467636"/>
              <a:gd name="connsiteY4" fmla="*/ 45353 h 2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36" h="232194">
                <a:moveTo>
                  <a:pt x="0" y="0"/>
                </a:moveTo>
                <a:lnTo>
                  <a:pt x="467636" y="0"/>
                </a:lnTo>
                <a:lnTo>
                  <a:pt x="463064" y="45353"/>
                </a:lnTo>
                <a:cubicBezTo>
                  <a:pt x="441245" y="151983"/>
                  <a:pt x="346899" y="232194"/>
                  <a:pt x="233818" y="232194"/>
                </a:cubicBezTo>
                <a:cubicBezTo>
                  <a:pt x="120737" y="232194"/>
                  <a:pt x="26392" y="151983"/>
                  <a:pt x="4572" y="45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C419924-13FB-CE53-2569-379BAFBCD1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63331" y="2203006"/>
            <a:ext cx="586344" cy="586800"/>
          </a:xfrm>
          <a:custGeom>
            <a:avLst/>
            <a:gdLst>
              <a:gd name="connsiteX0" fmla="*/ 293172 w 586344"/>
              <a:gd name="connsiteY0" fmla="*/ 0 h 586800"/>
              <a:gd name="connsiteX1" fmla="*/ 586344 w 586344"/>
              <a:gd name="connsiteY1" fmla="*/ 293400 h 586800"/>
              <a:gd name="connsiteX2" fmla="*/ 293172 w 586344"/>
              <a:gd name="connsiteY2" fmla="*/ 586800 h 586800"/>
              <a:gd name="connsiteX3" fmla="*/ 0 w 586344"/>
              <a:gd name="connsiteY3" fmla="*/ 293400 h 586800"/>
              <a:gd name="connsiteX4" fmla="*/ 293172 w 586344"/>
              <a:gd name="connsiteY4" fmla="*/ 0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44" h="586800">
                <a:moveTo>
                  <a:pt x="293172" y="0"/>
                </a:moveTo>
                <a:cubicBezTo>
                  <a:pt x="455086" y="0"/>
                  <a:pt x="586344" y="131360"/>
                  <a:pt x="586344" y="293400"/>
                </a:cubicBezTo>
                <a:cubicBezTo>
                  <a:pt x="586344" y="455440"/>
                  <a:pt x="455086" y="586800"/>
                  <a:pt x="293172" y="586800"/>
                </a:cubicBezTo>
                <a:cubicBezTo>
                  <a:pt x="131258" y="586800"/>
                  <a:pt x="0" y="455440"/>
                  <a:pt x="0" y="293400"/>
                </a:cubicBezTo>
                <a:cubicBezTo>
                  <a:pt x="0" y="131360"/>
                  <a:pt x="131258" y="0"/>
                  <a:pt x="293172" y="0"/>
                </a:cubicBezTo>
                <a:close/>
              </a:path>
            </a:pathLst>
          </a:custGeom>
          <a:gradFill>
            <a:gsLst>
              <a:gs pos="100000">
                <a:srgbClr val="FFD7B6"/>
              </a:gs>
              <a:gs pos="0">
                <a:srgbClr val="FFC1D0"/>
              </a:gs>
            </a:gsLst>
            <a:lin ang="0" scaled="1"/>
          </a:gradFill>
          <a:ln w="123825">
            <a:solidFill>
              <a:srgbClr val="002B59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BD7753B-B3C1-B419-8550-8A9F0BE054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62703" y="2496405"/>
            <a:ext cx="2387600" cy="1573944"/>
          </a:xfrm>
          <a:prstGeom prst="roundRect">
            <a:avLst>
              <a:gd name="adj" fmla="val 12633"/>
            </a:avLst>
          </a:prstGeom>
          <a:gradFill>
            <a:gsLst>
              <a:gs pos="100000">
                <a:srgbClr val="FFEBDA"/>
              </a:gs>
              <a:gs pos="0">
                <a:srgbClr val="FFE0E7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100" b="1">
                <a:solidFill>
                  <a:srgbClr val="002B59"/>
                </a:solidFill>
              </a:defRPr>
            </a:lvl2pPr>
            <a:lvl3pPr marL="0" indent="0" algn="ctr">
              <a:buNone/>
              <a:defRPr sz="1100" b="1">
                <a:solidFill>
                  <a:srgbClr val="002B59"/>
                </a:solidFill>
              </a:defRPr>
            </a:lvl3pPr>
            <a:lvl4pPr marL="0" indent="0" algn="ctr">
              <a:buNone/>
              <a:defRPr sz="1100" b="1">
                <a:solidFill>
                  <a:srgbClr val="002B59"/>
                </a:solidFill>
              </a:defRPr>
            </a:lvl4pPr>
            <a:lvl5pPr marL="0" indent="0" algn="ctr">
              <a:buNone/>
              <a:defRPr sz="1100" b="1">
                <a:solidFill>
                  <a:srgbClr val="002B59"/>
                </a:solidFill>
              </a:defRPr>
            </a:lvl5pPr>
            <a:lvl6pPr marL="0" indent="0" algn="ctr">
              <a:buNone/>
              <a:defRPr sz="1100" b="1">
                <a:solidFill>
                  <a:srgbClr val="002B59"/>
                </a:solidFill>
              </a:defRPr>
            </a:lvl6pPr>
            <a:lvl7pPr marL="0" indent="0" algn="ctr">
              <a:buNone/>
              <a:defRPr sz="1100" b="1">
                <a:solidFill>
                  <a:srgbClr val="002B59"/>
                </a:solidFill>
              </a:defRPr>
            </a:lvl7pPr>
            <a:lvl8pPr marL="0" indent="0" algn="ctr">
              <a:buNone/>
              <a:defRPr sz="1100" b="1">
                <a:solidFill>
                  <a:srgbClr val="002B59"/>
                </a:solidFill>
              </a:defRPr>
            </a:lvl8pPr>
            <a:lvl9pPr marL="0" indent="0" algn="ctr">
              <a:buNone/>
              <a:defRPr sz="110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21C1A73E-6AA2-4EE8-CF62-94C61812D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322685" y="2496405"/>
            <a:ext cx="467636" cy="232194"/>
          </a:xfrm>
          <a:custGeom>
            <a:avLst/>
            <a:gdLst>
              <a:gd name="connsiteX0" fmla="*/ 0 w 467636"/>
              <a:gd name="connsiteY0" fmla="*/ 0 h 232194"/>
              <a:gd name="connsiteX1" fmla="*/ 467636 w 467636"/>
              <a:gd name="connsiteY1" fmla="*/ 0 h 232194"/>
              <a:gd name="connsiteX2" fmla="*/ 463064 w 467636"/>
              <a:gd name="connsiteY2" fmla="*/ 45353 h 232194"/>
              <a:gd name="connsiteX3" fmla="*/ 233818 w 467636"/>
              <a:gd name="connsiteY3" fmla="*/ 232194 h 232194"/>
              <a:gd name="connsiteX4" fmla="*/ 4572 w 467636"/>
              <a:gd name="connsiteY4" fmla="*/ 45353 h 2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36" h="232194">
                <a:moveTo>
                  <a:pt x="0" y="0"/>
                </a:moveTo>
                <a:lnTo>
                  <a:pt x="467636" y="0"/>
                </a:lnTo>
                <a:lnTo>
                  <a:pt x="463064" y="45353"/>
                </a:lnTo>
                <a:cubicBezTo>
                  <a:pt x="441245" y="151983"/>
                  <a:pt x="346899" y="232194"/>
                  <a:pt x="233818" y="232194"/>
                </a:cubicBezTo>
                <a:cubicBezTo>
                  <a:pt x="120737" y="232194"/>
                  <a:pt x="26392" y="151983"/>
                  <a:pt x="4572" y="45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464E3C1-7036-7542-37EF-FCDDC09FE1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649928" y="4299375"/>
            <a:ext cx="586344" cy="586800"/>
          </a:xfrm>
          <a:custGeom>
            <a:avLst/>
            <a:gdLst>
              <a:gd name="connsiteX0" fmla="*/ 293172 w 586344"/>
              <a:gd name="connsiteY0" fmla="*/ 0 h 586800"/>
              <a:gd name="connsiteX1" fmla="*/ 586344 w 586344"/>
              <a:gd name="connsiteY1" fmla="*/ 293400 h 586800"/>
              <a:gd name="connsiteX2" fmla="*/ 293172 w 586344"/>
              <a:gd name="connsiteY2" fmla="*/ 586800 h 586800"/>
              <a:gd name="connsiteX3" fmla="*/ 0 w 586344"/>
              <a:gd name="connsiteY3" fmla="*/ 293400 h 586800"/>
              <a:gd name="connsiteX4" fmla="*/ 293172 w 586344"/>
              <a:gd name="connsiteY4" fmla="*/ 0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44" h="586800">
                <a:moveTo>
                  <a:pt x="293172" y="0"/>
                </a:moveTo>
                <a:cubicBezTo>
                  <a:pt x="455086" y="0"/>
                  <a:pt x="586344" y="131360"/>
                  <a:pt x="586344" y="293400"/>
                </a:cubicBezTo>
                <a:cubicBezTo>
                  <a:pt x="586344" y="455440"/>
                  <a:pt x="455086" y="586800"/>
                  <a:pt x="293172" y="586800"/>
                </a:cubicBezTo>
                <a:cubicBezTo>
                  <a:pt x="131258" y="586800"/>
                  <a:pt x="0" y="455440"/>
                  <a:pt x="0" y="293400"/>
                </a:cubicBezTo>
                <a:cubicBezTo>
                  <a:pt x="0" y="131360"/>
                  <a:pt x="131258" y="0"/>
                  <a:pt x="293172" y="0"/>
                </a:cubicBezTo>
                <a:close/>
              </a:path>
            </a:pathLst>
          </a:custGeom>
          <a:gradFill>
            <a:gsLst>
              <a:gs pos="100000">
                <a:srgbClr val="FFD7B6"/>
              </a:gs>
              <a:gs pos="0">
                <a:srgbClr val="FFC1D0"/>
              </a:gs>
            </a:gsLst>
            <a:lin ang="0" scaled="1"/>
          </a:gradFill>
          <a:ln w="123825">
            <a:solidFill>
              <a:srgbClr val="002B59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23BF7063-FF4C-481D-AF6B-AE58832FBD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49299" y="4598848"/>
            <a:ext cx="2387600" cy="1573944"/>
          </a:xfrm>
          <a:prstGeom prst="roundRect">
            <a:avLst>
              <a:gd name="adj" fmla="val 12633"/>
            </a:avLst>
          </a:prstGeom>
          <a:gradFill>
            <a:gsLst>
              <a:gs pos="100000">
                <a:srgbClr val="FFEBDA"/>
              </a:gs>
              <a:gs pos="0">
                <a:srgbClr val="FFE0E7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100" b="1">
                <a:solidFill>
                  <a:srgbClr val="002B59"/>
                </a:solidFill>
              </a:defRPr>
            </a:lvl2pPr>
            <a:lvl3pPr marL="0" indent="0" algn="ctr">
              <a:buNone/>
              <a:defRPr sz="1100" b="1">
                <a:solidFill>
                  <a:srgbClr val="002B59"/>
                </a:solidFill>
              </a:defRPr>
            </a:lvl3pPr>
            <a:lvl4pPr marL="0" indent="0" algn="ctr">
              <a:buNone/>
              <a:defRPr sz="1100" b="1">
                <a:solidFill>
                  <a:srgbClr val="002B59"/>
                </a:solidFill>
              </a:defRPr>
            </a:lvl4pPr>
            <a:lvl5pPr marL="0" indent="0" algn="ctr">
              <a:buNone/>
              <a:defRPr sz="1100" b="1">
                <a:solidFill>
                  <a:srgbClr val="002B59"/>
                </a:solidFill>
              </a:defRPr>
            </a:lvl5pPr>
            <a:lvl6pPr marL="0" indent="0" algn="ctr">
              <a:buNone/>
              <a:defRPr sz="1100" b="1">
                <a:solidFill>
                  <a:srgbClr val="002B59"/>
                </a:solidFill>
              </a:defRPr>
            </a:lvl6pPr>
            <a:lvl7pPr marL="0" indent="0" algn="ctr">
              <a:buNone/>
              <a:defRPr sz="1100" b="1">
                <a:solidFill>
                  <a:srgbClr val="002B59"/>
                </a:solidFill>
              </a:defRPr>
            </a:lvl7pPr>
            <a:lvl8pPr marL="0" indent="0" algn="ctr">
              <a:buNone/>
              <a:defRPr sz="1100" b="1">
                <a:solidFill>
                  <a:srgbClr val="002B59"/>
                </a:solidFill>
              </a:defRPr>
            </a:lvl8pPr>
            <a:lvl9pPr marL="0" indent="0" algn="ctr">
              <a:buNone/>
              <a:defRPr sz="110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7B160F6C-B5C7-464E-3A59-FFFFF1E095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709281" y="4598848"/>
            <a:ext cx="467636" cy="232194"/>
          </a:xfrm>
          <a:custGeom>
            <a:avLst/>
            <a:gdLst>
              <a:gd name="connsiteX0" fmla="*/ 0 w 467636"/>
              <a:gd name="connsiteY0" fmla="*/ 0 h 232194"/>
              <a:gd name="connsiteX1" fmla="*/ 467636 w 467636"/>
              <a:gd name="connsiteY1" fmla="*/ 0 h 232194"/>
              <a:gd name="connsiteX2" fmla="*/ 463064 w 467636"/>
              <a:gd name="connsiteY2" fmla="*/ 45353 h 232194"/>
              <a:gd name="connsiteX3" fmla="*/ 233818 w 467636"/>
              <a:gd name="connsiteY3" fmla="*/ 232194 h 232194"/>
              <a:gd name="connsiteX4" fmla="*/ 4572 w 467636"/>
              <a:gd name="connsiteY4" fmla="*/ 45353 h 2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36" h="232194">
                <a:moveTo>
                  <a:pt x="0" y="0"/>
                </a:moveTo>
                <a:lnTo>
                  <a:pt x="467636" y="0"/>
                </a:lnTo>
                <a:lnTo>
                  <a:pt x="463064" y="45353"/>
                </a:lnTo>
                <a:cubicBezTo>
                  <a:pt x="441245" y="151983"/>
                  <a:pt x="346899" y="232194"/>
                  <a:pt x="233818" y="232194"/>
                </a:cubicBezTo>
                <a:cubicBezTo>
                  <a:pt x="120737" y="232194"/>
                  <a:pt x="26392" y="151983"/>
                  <a:pt x="4572" y="45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F1FDB4E7-CAA1-309A-0DF5-60CED85837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456630" y="4305449"/>
            <a:ext cx="586344" cy="586800"/>
          </a:xfrm>
          <a:custGeom>
            <a:avLst/>
            <a:gdLst>
              <a:gd name="connsiteX0" fmla="*/ 293172 w 586344"/>
              <a:gd name="connsiteY0" fmla="*/ 0 h 586800"/>
              <a:gd name="connsiteX1" fmla="*/ 586344 w 586344"/>
              <a:gd name="connsiteY1" fmla="*/ 293400 h 586800"/>
              <a:gd name="connsiteX2" fmla="*/ 293172 w 586344"/>
              <a:gd name="connsiteY2" fmla="*/ 586800 h 586800"/>
              <a:gd name="connsiteX3" fmla="*/ 0 w 586344"/>
              <a:gd name="connsiteY3" fmla="*/ 293400 h 586800"/>
              <a:gd name="connsiteX4" fmla="*/ 293172 w 586344"/>
              <a:gd name="connsiteY4" fmla="*/ 0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44" h="586800">
                <a:moveTo>
                  <a:pt x="293172" y="0"/>
                </a:moveTo>
                <a:cubicBezTo>
                  <a:pt x="455086" y="0"/>
                  <a:pt x="586344" y="131360"/>
                  <a:pt x="586344" y="293400"/>
                </a:cubicBezTo>
                <a:cubicBezTo>
                  <a:pt x="586344" y="455440"/>
                  <a:pt x="455086" y="586800"/>
                  <a:pt x="293172" y="586800"/>
                </a:cubicBezTo>
                <a:cubicBezTo>
                  <a:pt x="131258" y="586800"/>
                  <a:pt x="0" y="455440"/>
                  <a:pt x="0" y="293400"/>
                </a:cubicBezTo>
                <a:cubicBezTo>
                  <a:pt x="0" y="131360"/>
                  <a:pt x="131258" y="0"/>
                  <a:pt x="293172" y="0"/>
                </a:cubicBezTo>
                <a:close/>
              </a:path>
            </a:pathLst>
          </a:custGeom>
          <a:gradFill>
            <a:gsLst>
              <a:gs pos="100000">
                <a:srgbClr val="96BBFF"/>
              </a:gs>
              <a:gs pos="0">
                <a:srgbClr val="E8BDF9"/>
              </a:gs>
            </a:gsLst>
            <a:lin ang="0" scaled="1"/>
          </a:gradFill>
          <a:ln w="123825">
            <a:solidFill>
              <a:srgbClr val="002B59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DADAD28-B96C-2987-4E72-1754BC529E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556001" y="4598848"/>
            <a:ext cx="2387600" cy="1573944"/>
          </a:xfrm>
          <a:prstGeom prst="roundRect">
            <a:avLst>
              <a:gd name="adj" fmla="val 12633"/>
            </a:avLst>
          </a:prstGeom>
          <a:gradFill>
            <a:gsLst>
              <a:gs pos="100000">
                <a:srgbClr val="CADDFF"/>
              </a:gs>
              <a:gs pos="0">
                <a:srgbClr val="F3DEFD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100" b="1">
                <a:solidFill>
                  <a:srgbClr val="002B59"/>
                </a:solidFill>
              </a:defRPr>
            </a:lvl2pPr>
            <a:lvl3pPr marL="0" indent="0" algn="ctr">
              <a:buNone/>
              <a:defRPr sz="1100" b="1">
                <a:solidFill>
                  <a:srgbClr val="002B59"/>
                </a:solidFill>
              </a:defRPr>
            </a:lvl3pPr>
            <a:lvl4pPr marL="0" indent="0" algn="ctr">
              <a:buNone/>
              <a:defRPr sz="1100" b="1">
                <a:solidFill>
                  <a:srgbClr val="002B59"/>
                </a:solidFill>
              </a:defRPr>
            </a:lvl4pPr>
            <a:lvl5pPr marL="0" indent="0" algn="ctr">
              <a:buNone/>
              <a:defRPr sz="1100" b="1">
                <a:solidFill>
                  <a:srgbClr val="002B59"/>
                </a:solidFill>
              </a:defRPr>
            </a:lvl5pPr>
            <a:lvl6pPr marL="0" indent="0" algn="ctr">
              <a:buNone/>
              <a:defRPr sz="1100" b="1">
                <a:solidFill>
                  <a:srgbClr val="002B59"/>
                </a:solidFill>
              </a:defRPr>
            </a:lvl6pPr>
            <a:lvl7pPr marL="0" indent="0" algn="ctr">
              <a:buNone/>
              <a:defRPr sz="1100" b="1">
                <a:solidFill>
                  <a:srgbClr val="002B59"/>
                </a:solidFill>
              </a:defRPr>
            </a:lvl7pPr>
            <a:lvl8pPr marL="0" indent="0" algn="ctr">
              <a:buNone/>
              <a:defRPr sz="1100" b="1">
                <a:solidFill>
                  <a:srgbClr val="002B59"/>
                </a:solidFill>
              </a:defRPr>
            </a:lvl8pPr>
            <a:lvl9pPr marL="0" indent="0" algn="ctr">
              <a:buNone/>
              <a:defRPr sz="110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0933ABCA-C540-CC57-42D0-AC9BD91045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515983" y="4598848"/>
            <a:ext cx="467636" cy="232194"/>
          </a:xfrm>
          <a:custGeom>
            <a:avLst/>
            <a:gdLst>
              <a:gd name="connsiteX0" fmla="*/ 0 w 467636"/>
              <a:gd name="connsiteY0" fmla="*/ 0 h 232194"/>
              <a:gd name="connsiteX1" fmla="*/ 467636 w 467636"/>
              <a:gd name="connsiteY1" fmla="*/ 0 h 232194"/>
              <a:gd name="connsiteX2" fmla="*/ 463064 w 467636"/>
              <a:gd name="connsiteY2" fmla="*/ 45353 h 232194"/>
              <a:gd name="connsiteX3" fmla="*/ 233818 w 467636"/>
              <a:gd name="connsiteY3" fmla="*/ 232194 h 232194"/>
              <a:gd name="connsiteX4" fmla="*/ 4572 w 467636"/>
              <a:gd name="connsiteY4" fmla="*/ 45353 h 2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36" h="232194">
                <a:moveTo>
                  <a:pt x="0" y="0"/>
                </a:moveTo>
                <a:lnTo>
                  <a:pt x="467636" y="0"/>
                </a:lnTo>
                <a:lnTo>
                  <a:pt x="463064" y="45353"/>
                </a:lnTo>
                <a:cubicBezTo>
                  <a:pt x="441245" y="151983"/>
                  <a:pt x="346899" y="232194"/>
                  <a:pt x="233818" y="232194"/>
                </a:cubicBezTo>
                <a:cubicBezTo>
                  <a:pt x="120737" y="232194"/>
                  <a:pt x="26392" y="151983"/>
                  <a:pt x="4572" y="45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1E0C0C6-660E-5A65-731C-24157FAA28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263332" y="4305449"/>
            <a:ext cx="586344" cy="586800"/>
          </a:xfrm>
          <a:custGeom>
            <a:avLst/>
            <a:gdLst>
              <a:gd name="connsiteX0" fmla="*/ 293172 w 586344"/>
              <a:gd name="connsiteY0" fmla="*/ 0 h 586800"/>
              <a:gd name="connsiteX1" fmla="*/ 586344 w 586344"/>
              <a:gd name="connsiteY1" fmla="*/ 293400 h 586800"/>
              <a:gd name="connsiteX2" fmla="*/ 293172 w 586344"/>
              <a:gd name="connsiteY2" fmla="*/ 586800 h 586800"/>
              <a:gd name="connsiteX3" fmla="*/ 0 w 586344"/>
              <a:gd name="connsiteY3" fmla="*/ 293400 h 586800"/>
              <a:gd name="connsiteX4" fmla="*/ 293172 w 586344"/>
              <a:gd name="connsiteY4" fmla="*/ 0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44" h="586800">
                <a:moveTo>
                  <a:pt x="293172" y="0"/>
                </a:moveTo>
                <a:cubicBezTo>
                  <a:pt x="455086" y="0"/>
                  <a:pt x="586344" y="131360"/>
                  <a:pt x="586344" y="293400"/>
                </a:cubicBezTo>
                <a:cubicBezTo>
                  <a:pt x="586344" y="455440"/>
                  <a:pt x="455086" y="586800"/>
                  <a:pt x="293172" y="586800"/>
                </a:cubicBezTo>
                <a:cubicBezTo>
                  <a:pt x="131258" y="586800"/>
                  <a:pt x="0" y="455440"/>
                  <a:pt x="0" y="293400"/>
                </a:cubicBezTo>
                <a:cubicBezTo>
                  <a:pt x="0" y="131360"/>
                  <a:pt x="131258" y="0"/>
                  <a:pt x="293172" y="0"/>
                </a:cubicBezTo>
                <a:close/>
              </a:path>
            </a:pathLst>
          </a:custGeom>
          <a:gradFill>
            <a:gsLst>
              <a:gs pos="100000">
                <a:srgbClr val="BAF4D5"/>
              </a:gs>
              <a:gs pos="0">
                <a:srgbClr val="F9EECA"/>
              </a:gs>
            </a:gsLst>
            <a:lin ang="0" scaled="1"/>
          </a:gradFill>
          <a:ln w="123825">
            <a:solidFill>
              <a:srgbClr val="002B59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3E384247-2257-D086-B187-03126743D7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362703" y="4598848"/>
            <a:ext cx="2387600" cy="1573944"/>
          </a:xfrm>
          <a:prstGeom prst="roundRect">
            <a:avLst>
              <a:gd name="adj" fmla="val 12633"/>
            </a:avLst>
          </a:prstGeom>
          <a:gradFill>
            <a:gsLst>
              <a:gs pos="100000">
                <a:srgbClr val="DCF9EA"/>
              </a:gs>
              <a:gs pos="0">
                <a:srgbClr val="FCF6E4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100" b="1">
                <a:solidFill>
                  <a:srgbClr val="002B59"/>
                </a:solidFill>
              </a:defRPr>
            </a:lvl2pPr>
            <a:lvl3pPr marL="0" indent="0" algn="ctr">
              <a:buNone/>
              <a:defRPr sz="1100" b="1">
                <a:solidFill>
                  <a:srgbClr val="002B59"/>
                </a:solidFill>
              </a:defRPr>
            </a:lvl3pPr>
            <a:lvl4pPr marL="0" indent="0" algn="ctr">
              <a:buNone/>
              <a:defRPr sz="1100" b="1">
                <a:solidFill>
                  <a:srgbClr val="002B59"/>
                </a:solidFill>
              </a:defRPr>
            </a:lvl4pPr>
            <a:lvl5pPr marL="0" indent="0" algn="ctr">
              <a:buNone/>
              <a:defRPr sz="1100" b="1">
                <a:solidFill>
                  <a:srgbClr val="002B59"/>
                </a:solidFill>
              </a:defRPr>
            </a:lvl5pPr>
            <a:lvl6pPr marL="0" indent="0" algn="ctr">
              <a:buNone/>
              <a:defRPr sz="1100" b="1">
                <a:solidFill>
                  <a:srgbClr val="002B59"/>
                </a:solidFill>
              </a:defRPr>
            </a:lvl6pPr>
            <a:lvl7pPr marL="0" indent="0" algn="ctr">
              <a:buNone/>
              <a:defRPr sz="1100" b="1">
                <a:solidFill>
                  <a:srgbClr val="002B59"/>
                </a:solidFill>
              </a:defRPr>
            </a:lvl7pPr>
            <a:lvl8pPr marL="0" indent="0" algn="ctr">
              <a:buNone/>
              <a:defRPr sz="1100" b="1">
                <a:solidFill>
                  <a:srgbClr val="002B59"/>
                </a:solidFill>
              </a:defRPr>
            </a:lvl8pPr>
            <a:lvl9pPr marL="0" indent="0" algn="ctr">
              <a:buNone/>
              <a:defRPr sz="1100" b="1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6B252A46-1118-7002-75F2-586E53815C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322685" y="4598848"/>
            <a:ext cx="467636" cy="232194"/>
          </a:xfrm>
          <a:custGeom>
            <a:avLst/>
            <a:gdLst>
              <a:gd name="connsiteX0" fmla="*/ 0 w 467636"/>
              <a:gd name="connsiteY0" fmla="*/ 0 h 232194"/>
              <a:gd name="connsiteX1" fmla="*/ 467636 w 467636"/>
              <a:gd name="connsiteY1" fmla="*/ 0 h 232194"/>
              <a:gd name="connsiteX2" fmla="*/ 463064 w 467636"/>
              <a:gd name="connsiteY2" fmla="*/ 45353 h 232194"/>
              <a:gd name="connsiteX3" fmla="*/ 233818 w 467636"/>
              <a:gd name="connsiteY3" fmla="*/ 232194 h 232194"/>
              <a:gd name="connsiteX4" fmla="*/ 4572 w 467636"/>
              <a:gd name="connsiteY4" fmla="*/ 45353 h 2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36" h="232194">
                <a:moveTo>
                  <a:pt x="0" y="0"/>
                </a:moveTo>
                <a:lnTo>
                  <a:pt x="467636" y="0"/>
                </a:lnTo>
                <a:lnTo>
                  <a:pt x="463064" y="45353"/>
                </a:lnTo>
                <a:cubicBezTo>
                  <a:pt x="441245" y="151983"/>
                  <a:pt x="346899" y="232194"/>
                  <a:pt x="233818" y="232194"/>
                </a:cubicBezTo>
                <a:cubicBezTo>
                  <a:pt x="120737" y="232194"/>
                  <a:pt x="26392" y="151983"/>
                  <a:pt x="4572" y="45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5B0568C5-AC06-404A-56E6-8DA66880C3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9270000" y="2496404"/>
            <a:ext cx="2387600" cy="3676387"/>
          </a:xfrm>
          <a:prstGeom prst="roundRect">
            <a:avLst>
              <a:gd name="adj" fmla="val 5186"/>
            </a:avLst>
          </a:prstGeom>
          <a:solidFill>
            <a:srgbClr val="114B8A"/>
          </a:solidFill>
        </p:spPr>
        <p:txBody>
          <a:bodyPr wrap="square" tIns="468000" anchor="t" anchorCtr="0">
            <a:noAutofit/>
          </a:bodyPr>
          <a:lstStyle>
            <a:lvl1pPr marL="0" indent="0" algn="ctr">
              <a:spcAft>
                <a:spcPts val="2800"/>
              </a:spcAft>
              <a:buFont typeface="Arial" panose="020B0604020202020204" pitchFamily="34" charset="0"/>
              <a:buNone/>
              <a:defRPr sz="2150" b="1" cap="none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12000"/>
              </a:lnSpc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2pPr>
            <a:lvl3pPr marL="0" indent="0" algn="ctr">
              <a:lnSpc>
                <a:spcPct val="112000"/>
              </a:lnSpc>
              <a:buNone/>
              <a:defRPr sz="1100" b="1">
                <a:solidFill>
                  <a:schemeClr val="bg1"/>
                </a:solidFill>
              </a:defRPr>
            </a:lvl3pPr>
            <a:lvl4pPr marL="0" indent="0" algn="ctr">
              <a:lnSpc>
                <a:spcPct val="112000"/>
              </a:lnSpc>
              <a:buNone/>
              <a:defRPr sz="1100" b="1">
                <a:solidFill>
                  <a:schemeClr val="bg1"/>
                </a:solidFill>
              </a:defRPr>
            </a:lvl4pPr>
            <a:lvl5pPr marL="0" indent="0" algn="ctr">
              <a:lnSpc>
                <a:spcPct val="112000"/>
              </a:lnSpc>
              <a:buNone/>
              <a:defRPr sz="1100" b="1">
                <a:solidFill>
                  <a:schemeClr val="bg1"/>
                </a:solidFill>
              </a:defRPr>
            </a:lvl5pPr>
            <a:lvl6pPr marL="0" indent="0" algn="ctr">
              <a:lnSpc>
                <a:spcPct val="112000"/>
              </a:lnSpc>
              <a:buNone/>
              <a:defRPr sz="1100" b="1">
                <a:solidFill>
                  <a:schemeClr val="bg1"/>
                </a:solidFill>
              </a:defRPr>
            </a:lvl6pPr>
            <a:lvl7pPr marL="0" indent="0" algn="ctr">
              <a:lnSpc>
                <a:spcPct val="112000"/>
              </a:lnSpc>
              <a:buNone/>
              <a:defRPr sz="1100" b="1">
                <a:solidFill>
                  <a:schemeClr val="bg1"/>
                </a:solidFill>
              </a:defRPr>
            </a:lvl7pPr>
            <a:lvl8pPr marL="0" indent="0" algn="ctr">
              <a:lnSpc>
                <a:spcPct val="112000"/>
              </a:lnSpc>
              <a:buNone/>
              <a:defRPr sz="1100" b="1">
                <a:solidFill>
                  <a:schemeClr val="bg1"/>
                </a:solidFill>
              </a:defRPr>
            </a:lvl8pPr>
            <a:lvl9pPr marL="0" indent="0" algn="ctr">
              <a:lnSpc>
                <a:spcPct val="112000"/>
              </a:lnSpc>
              <a:buNone/>
              <a:defRPr sz="11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320DE76-8F84-AB88-E48C-515E89A52796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 bwMode="gray">
          <a:xfrm>
            <a:off x="1707999" y="2261305"/>
            <a:ext cx="470202" cy="470202"/>
          </a:xfrm>
          <a:prstGeom prst="ellipse">
            <a:avLst/>
          </a:prstGeom>
          <a:ln>
            <a:noFill/>
          </a:ln>
        </p:spPr>
        <p:txBody>
          <a:bodyPr wrap="none" anchor="ctr" anchorCtr="0"/>
          <a:lstStyle>
            <a:lvl1pPr marL="0" indent="0" algn="ctr">
              <a:buFont typeface="Arial" panose="020B0604020202020204" pitchFamily="34" charset="0"/>
              <a:buNone/>
              <a:defRPr sz="27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700" b="1"/>
            </a:lvl2pPr>
            <a:lvl3pPr marL="0" indent="0" algn="ctr">
              <a:buNone/>
              <a:defRPr sz="2700" b="1"/>
            </a:lvl3pPr>
            <a:lvl4pPr marL="0" indent="0" algn="ctr">
              <a:buNone/>
              <a:defRPr sz="2700" b="1"/>
            </a:lvl4pPr>
            <a:lvl5pPr marL="0" indent="0" algn="ctr">
              <a:buNone/>
              <a:defRPr sz="2700" b="1"/>
            </a:lvl5pPr>
            <a:lvl6pPr marL="0" indent="0" algn="ctr">
              <a:buNone/>
              <a:defRPr sz="2700" b="1"/>
            </a:lvl6pPr>
            <a:lvl7pPr marL="0" indent="0" algn="ctr">
              <a:buNone/>
              <a:defRPr sz="2700" b="1"/>
            </a:lvl7pPr>
            <a:lvl8pPr marL="0" indent="0" algn="ctr">
              <a:buNone/>
              <a:defRPr sz="2700" b="1"/>
            </a:lvl8pPr>
            <a:lvl9pPr marL="0" indent="0" algn="ctr">
              <a:buNone/>
              <a:defRPr sz="2700" b="1"/>
            </a:lvl9pPr>
          </a:lstStyle>
          <a:p>
            <a:pPr lvl="0"/>
            <a:r>
              <a:rPr lang="fr-FR" noProof="0" dirty="0"/>
              <a:t>1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3861B6E-53C2-A63B-2702-E257EF3D3857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 bwMode="gray">
          <a:xfrm>
            <a:off x="4514701" y="2261305"/>
            <a:ext cx="470202" cy="470202"/>
          </a:xfrm>
          <a:prstGeom prst="ellipse">
            <a:avLst/>
          </a:prstGeom>
          <a:ln>
            <a:noFill/>
          </a:ln>
        </p:spPr>
        <p:txBody>
          <a:bodyPr wrap="none" anchor="ctr" anchorCtr="0"/>
          <a:lstStyle>
            <a:lvl1pPr marL="0" indent="0" algn="ctr">
              <a:buFont typeface="Arial" panose="020B0604020202020204" pitchFamily="34" charset="0"/>
              <a:buNone/>
              <a:defRPr sz="27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700" b="1"/>
            </a:lvl2pPr>
            <a:lvl3pPr marL="0" indent="0" algn="ctr">
              <a:buNone/>
              <a:defRPr sz="2700" b="1"/>
            </a:lvl3pPr>
            <a:lvl4pPr marL="0" indent="0" algn="ctr">
              <a:buNone/>
              <a:defRPr sz="2700" b="1"/>
            </a:lvl4pPr>
            <a:lvl5pPr marL="0" indent="0" algn="ctr">
              <a:buNone/>
              <a:defRPr sz="2700" b="1"/>
            </a:lvl5pPr>
            <a:lvl6pPr marL="0" indent="0" algn="ctr">
              <a:buNone/>
              <a:defRPr sz="2700" b="1"/>
            </a:lvl6pPr>
            <a:lvl7pPr marL="0" indent="0" algn="ctr">
              <a:buNone/>
              <a:defRPr sz="2700" b="1"/>
            </a:lvl7pPr>
            <a:lvl8pPr marL="0" indent="0" algn="ctr">
              <a:buNone/>
              <a:defRPr sz="2700" b="1"/>
            </a:lvl8pPr>
            <a:lvl9pPr marL="0" indent="0" algn="ctr">
              <a:buNone/>
              <a:defRPr sz="2700" b="1"/>
            </a:lvl9pPr>
          </a:lstStyle>
          <a:p>
            <a:pPr lvl="0"/>
            <a:r>
              <a:rPr lang="fr-FR" noProof="0" dirty="0"/>
              <a:t>2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67887ED8-48C8-90B5-F064-CCDEC5B688D1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 bwMode="gray">
          <a:xfrm>
            <a:off x="7321402" y="2261305"/>
            <a:ext cx="470202" cy="470202"/>
          </a:xfrm>
          <a:prstGeom prst="ellipse">
            <a:avLst/>
          </a:prstGeom>
          <a:ln>
            <a:noFill/>
          </a:ln>
        </p:spPr>
        <p:txBody>
          <a:bodyPr wrap="none" anchor="ctr" anchorCtr="0"/>
          <a:lstStyle>
            <a:lvl1pPr marL="0" indent="0" algn="ctr">
              <a:buFont typeface="Arial" panose="020B0604020202020204" pitchFamily="34" charset="0"/>
              <a:buNone/>
              <a:defRPr sz="27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700" b="1"/>
            </a:lvl2pPr>
            <a:lvl3pPr marL="0" indent="0" algn="ctr">
              <a:buNone/>
              <a:defRPr sz="2700" b="1"/>
            </a:lvl3pPr>
            <a:lvl4pPr marL="0" indent="0" algn="ctr">
              <a:buNone/>
              <a:defRPr sz="2700" b="1"/>
            </a:lvl4pPr>
            <a:lvl5pPr marL="0" indent="0" algn="ctr">
              <a:buNone/>
              <a:defRPr sz="2700" b="1"/>
            </a:lvl5pPr>
            <a:lvl6pPr marL="0" indent="0" algn="ctr">
              <a:buNone/>
              <a:defRPr sz="2700" b="1"/>
            </a:lvl6pPr>
            <a:lvl7pPr marL="0" indent="0" algn="ctr">
              <a:buNone/>
              <a:defRPr sz="2700" b="1"/>
            </a:lvl7pPr>
            <a:lvl8pPr marL="0" indent="0" algn="ctr">
              <a:buNone/>
              <a:defRPr sz="2700" b="1"/>
            </a:lvl8pPr>
            <a:lvl9pPr marL="0" indent="0" algn="ctr">
              <a:buNone/>
              <a:defRPr sz="2700" b="1"/>
            </a:lvl9pPr>
          </a:lstStyle>
          <a:p>
            <a:pPr lvl="0"/>
            <a:r>
              <a:rPr lang="fr-FR" noProof="0" dirty="0"/>
              <a:t>3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F8AAF5BB-2D9D-F5A8-4AE4-5A7456157D00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 bwMode="gray">
          <a:xfrm>
            <a:off x="1707999" y="4357674"/>
            <a:ext cx="470202" cy="470202"/>
          </a:xfrm>
          <a:prstGeom prst="ellipse">
            <a:avLst/>
          </a:prstGeom>
          <a:ln>
            <a:noFill/>
          </a:ln>
        </p:spPr>
        <p:txBody>
          <a:bodyPr wrap="none" anchor="ctr" anchorCtr="0"/>
          <a:lstStyle>
            <a:lvl1pPr marL="0" indent="0" algn="ctr">
              <a:buFont typeface="Arial" panose="020B0604020202020204" pitchFamily="34" charset="0"/>
              <a:buNone/>
              <a:defRPr sz="27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700" b="1"/>
            </a:lvl2pPr>
            <a:lvl3pPr marL="0" indent="0" algn="ctr">
              <a:buNone/>
              <a:defRPr sz="2700" b="1"/>
            </a:lvl3pPr>
            <a:lvl4pPr marL="0" indent="0" algn="ctr">
              <a:buNone/>
              <a:defRPr sz="2700" b="1"/>
            </a:lvl4pPr>
            <a:lvl5pPr marL="0" indent="0" algn="ctr">
              <a:buNone/>
              <a:defRPr sz="2700" b="1"/>
            </a:lvl5pPr>
            <a:lvl6pPr marL="0" indent="0" algn="ctr">
              <a:buNone/>
              <a:defRPr sz="2700" b="1"/>
            </a:lvl6pPr>
            <a:lvl7pPr marL="0" indent="0" algn="ctr">
              <a:buNone/>
              <a:defRPr sz="2700" b="1"/>
            </a:lvl7pPr>
            <a:lvl8pPr marL="0" indent="0" algn="ctr">
              <a:buNone/>
              <a:defRPr sz="2700" b="1"/>
            </a:lvl8pPr>
            <a:lvl9pPr marL="0" indent="0" algn="ctr">
              <a:buNone/>
              <a:defRPr sz="2700" b="1"/>
            </a:lvl9pPr>
          </a:lstStyle>
          <a:p>
            <a:pPr lvl="0"/>
            <a:r>
              <a:rPr lang="fr-FR" noProof="0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F6DF8784-20BA-677C-7FE6-FE7F4145634B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 bwMode="gray">
          <a:xfrm>
            <a:off x="4514701" y="4363748"/>
            <a:ext cx="470202" cy="470202"/>
          </a:xfrm>
          <a:prstGeom prst="ellipse">
            <a:avLst/>
          </a:prstGeom>
          <a:ln>
            <a:noFill/>
          </a:ln>
        </p:spPr>
        <p:txBody>
          <a:bodyPr wrap="none" anchor="ctr" anchorCtr="0"/>
          <a:lstStyle>
            <a:lvl1pPr marL="0" indent="0" algn="ctr">
              <a:buFont typeface="Arial" panose="020B0604020202020204" pitchFamily="34" charset="0"/>
              <a:buNone/>
              <a:defRPr sz="27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700" b="1"/>
            </a:lvl2pPr>
            <a:lvl3pPr marL="0" indent="0" algn="ctr">
              <a:buNone/>
              <a:defRPr sz="2700" b="1"/>
            </a:lvl3pPr>
            <a:lvl4pPr marL="0" indent="0" algn="ctr">
              <a:buNone/>
              <a:defRPr sz="2700" b="1"/>
            </a:lvl4pPr>
            <a:lvl5pPr marL="0" indent="0" algn="ctr">
              <a:buNone/>
              <a:defRPr sz="2700" b="1"/>
            </a:lvl5pPr>
            <a:lvl6pPr marL="0" indent="0" algn="ctr">
              <a:buNone/>
              <a:defRPr sz="2700" b="1"/>
            </a:lvl6pPr>
            <a:lvl7pPr marL="0" indent="0" algn="ctr">
              <a:buNone/>
              <a:defRPr sz="2700" b="1"/>
            </a:lvl7pPr>
            <a:lvl8pPr marL="0" indent="0" algn="ctr">
              <a:buNone/>
              <a:defRPr sz="2700" b="1"/>
            </a:lvl8pPr>
            <a:lvl9pPr marL="0" indent="0" algn="ctr">
              <a:buNone/>
              <a:defRPr sz="2700" b="1"/>
            </a:lvl9pPr>
          </a:lstStyle>
          <a:p>
            <a:pPr lvl="0"/>
            <a:r>
              <a:rPr lang="fr-FR" noProof="0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56F330FB-589E-49D3-F077-28352A39A348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 bwMode="gray">
          <a:xfrm>
            <a:off x="7321403" y="4363748"/>
            <a:ext cx="470202" cy="470202"/>
          </a:xfrm>
          <a:prstGeom prst="ellipse">
            <a:avLst/>
          </a:prstGeom>
          <a:ln>
            <a:noFill/>
          </a:ln>
        </p:spPr>
        <p:txBody>
          <a:bodyPr wrap="none" anchor="ctr" anchorCtr="0"/>
          <a:lstStyle>
            <a:lvl1pPr marL="0" indent="0" algn="ctr">
              <a:buFont typeface="Arial" panose="020B0604020202020204" pitchFamily="34" charset="0"/>
              <a:buNone/>
              <a:defRPr sz="2700" b="1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700" b="1"/>
            </a:lvl2pPr>
            <a:lvl3pPr marL="0" indent="0" algn="ctr">
              <a:buNone/>
              <a:defRPr sz="2700" b="1"/>
            </a:lvl3pPr>
            <a:lvl4pPr marL="0" indent="0" algn="ctr">
              <a:buNone/>
              <a:defRPr sz="2700" b="1"/>
            </a:lvl4pPr>
            <a:lvl5pPr marL="0" indent="0" algn="ctr">
              <a:buNone/>
              <a:defRPr sz="2700" b="1"/>
            </a:lvl5pPr>
            <a:lvl6pPr marL="0" indent="0" algn="ctr">
              <a:buNone/>
              <a:defRPr sz="2700" b="1"/>
            </a:lvl6pPr>
            <a:lvl7pPr marL="0" indent="0" algn="ctr">
              <a:buNone/>
              <a:defRPr sz="2700" b="1"/>
            </a:lvl7pPr>
            <a:lvl8pPr marL="0" indent="0" algn="ctr">
              <a:buNone/>
              <a:defRPr sz="2700" b="1"/>
            </a:lvl8pPr>
            <a:lvl9pPr marL="0" indent="0" algn="ctr">
              <a:buNone/>
              <a:defRPr sz="2700" b="1"/>
            </a:lvl9pPr>
          </a:lstStyle>
          <a:p>
            <a:pPr lvl="0"/>
            <a:r>
              <a:rPr lang="fr-FR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791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518160"/>
            <a:ext cx="8460000" cy="4104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DB51C19-FFFF-4756-9345-00607CCBD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000" y="1123951"/>
            <a:ext cx="8460000" cy="914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50" b="1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750" b="1"/>
            </a:lvl2pPr>
            <a:lvl3pPr marL="0" indent="0">
              <a:buNone/>
              <a:defRPr sz="1750" b="1"/>
            </a:lvl3pPr>
            <a:lvl4pPr marL="0" indent="0">
              <a:buNone/>
              <a:defRPr sz="1750" b="1"/>
            </a:lvl4pPr>
            <a:lvl5pPr marL="0" indent="0">
              <a:buNone/>
              <a:defRPr sz="1750" b="1"/>
            </a:lvl5pPr>
            <a:lvl6pPr marL="0" indent="0">
              <a:buNone/>
              <a:defRPr sz="1750" b="1"/>
            </a:lvl6pPr>
            <a:lvl7pPr marL="0" indent="0">
              <a:buNone/>
              <a:defRPr sz="1750" b="1"/>
            </a:lvl7pPr>
            <a:lvl8pPr marL="0" indent="0">
              <a:buNone/>
              <a:defRPr sz="1750" b="1"/>
            </a:lvl8pPr>
            <a:lvl9pPr marL="0" indent="0">
              <a:buNone/>
              <a:defRPr sz="1750" b="1"/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8" name="Espace réservé du graphique 16">
            <a:extLst>
              <a:ext uri="{FF2B5EF4-FFF2-40B4-BE49-F238E27FC236}">
                <a16:creationId xmlns:a16="http://schemas.microsoft.com/office/drawing/2014/main" id="{646F2F46-57ED-AFEF-DEE0-1399F6CE98AE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1518589" y="2644142"/>
            <a:ext cx="2540000" cy="2363288"/>
          </a:xfrm>
        </p:spPr>
        <p:txBody>
          <a:bodyPr tIns="900000" anchor="ctr" anchorCtr="0"/>
          <a:lstStyle>
            <a:lvl1pPr marL="0" indent="0" algn="ctr">
              <a:buNone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9" name="Espace réservé du graphique 16">
            <a:extLst>
              <a:ext uri="{FF2B5EF4-FFF2-40B4-BE49-F238E27FC236}">
                <a16:creationId xmlns:a16="http://schemas.microsoft.com/office/drawing/2014/main" id="{9D7F0435-D635-74FB-6D9D-FDE5B9B0CB53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6079800" y="2813709"/>
            <a:ext cx="3778560" cy="3342756"/>
          </a:xfrm>
        </p:spPr>
        <p:txBody>
          <a:bodyPr tIns="900000" anchor="ctr" anchorCtr="0"/>
          <a:lstStyle>
            <a:lvl1pPr marL="0" indent="0" algn="ctr">
              <a:buNone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24C3C6A3-9FAD-E323-52AE-C60D7C3B07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0000" y="2094023"/>
            <a:ext cx="4375260" cy="241301"/>
          </a:xfrm>
          <a:custGeom>
            <a:avLst/>
            <a:gdLst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4" fmla="*/ 4375260 w 4375260"/>
              <a:gd name="connsiteY4" fmla="*/ 239397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4" fmla="*/ 4375260 w 4375260"/>
              <a:gd name="connsiteY4" fmla="*/ 239397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4" fmla="*/ 4375260 w 4375260"/>
              <a:gd name="connsiteY4" fmla="*/ 239397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0" fmla="*/ 4375260 w 4375260"/>
              <a:gd name="connsiteY0" fmla="*/ 239397 h 241301"/>
              <a:gd name="connsiteX1" fmla="*/ 0 w 4375260"/>
              <a:gd name="connsiteY1" fmla="*/ 239395 h 241301"/>
              <a:gd name="connsiteX2" fmla="*/ 0 w 4375260"/>
              <a:gd name="connsiteY2" fmla="*/ 2 h 241301"/>
              <a:gd name="connsiteX3" fmla="*/ 4375260 w 4375260"/>
              <a:gd name="connsiteY3" fmla="*/ 0 h 241301"/>
              <a:gd name="connsiteX4" fmla="*/ 4375260 w 4375260"/>
              <a:gd name="connsiteY4" fmla="*/ 239397 h 241301"/>
              <a:gd name="connsiteX0" fmla="*/ 4375260 w 4375260"/>
              <a:gd name="connsiteY0" fmla="*/ 239397 h 241301"/>
              <a:gd name="connsiteX1" fmla="*/ 0 w 4375260"/>
              <a:gd name="connsiteY1" fmla="*/ 239395 h 241301"/>
              <a:gd name="connsiteX2" fmla="*/ 1009760 w 4375260"/>
              <a:gd name="connsiteY2" fmla="*/ 241301 h 241301"/>
              <a:gd name="connsiteX0" fmla="*/ 4375260 w 4375260"/>
              <a:gd name="connsiteY0" fmla="*/ 239397 h 241301"/>
              <a:gd name="connsiteX1" fmla="*/ 0 w 4375260"/>
              <a:gd name="connsiteY1" fmla="*/ 239395 h 241301"/>
              <a:gd name="connsiteX2" fmla="*/ 0 w 4375260"/>
              <a:gd name="connsiteY2" fmla="*/ 2 h 241301"/>
              <a:gd name="connsiteX3" fmla="*/ 4375260 w 4375260"/>
              <a:gd name="connsiteY3" fmla="*/ 0 h 241301"/>
              <a:gd name="connsiteX4" fmla="*/ 4375260 w 4375260"/>
              <a:gd name="connsiteY4" fmla="*/ 239397 h 241301"/>
              <a:gd name="connsiteX0" fmla="*/ 0 w 4375260"/>
              <a:gd name="connsiteY0" fmla="*/ 239395 h 241301"/>
              <a:gd name="connsiteX1" fmla="*/ 1009760 w 4375260"/>
              <a:gd name="connsiteY1" fmla="*/ 241301 h 24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5260" h="241301" stroke="0" extrusionOk="0">
                <a:moveTo>
                  <a:pt x="4375260" y="239397"/>
                </a:moveTo>
                <a:lnTo>
                  <a:pt x="0" y="239395"/>
                </a:lnTo>
                <a:lnTo>
                  <a:pt x="0" y="2"/>
                </a:lnTo>
                <a:cubicBezTo>
                  <a:pt x="0" y="1"/>
                  <a:pt x="1958871" y="0"/>
                  <a:pt x="4375260" y="0"/>
                </a:cubicBezTo>
                <a:lnTo>
                  <a:pt x="4375260" y="239397"/>
                </a:lnTo>
                <a:close/>
              </a:path>
              <a:path w="4375260" h="241301" fill="none">
                <a:moveTo>
                  <a:pt x="0" y="239395"/>
                </a:moveTo>
                <a:lnTo>
                  <a:pt x="1009760" y="241301"/>
                </a:lnTo>
              </a:path>
            </a:pathLst>
          </a:custGeom>
          <a:noFill/>
          <a:ln w="9525" cap="flat">
            <a:solidFill>
              <a:srgbClr val="002B59"/>
            </a:solidFill>
            <a:prstDash val="solid"/>
            <a:miter lim="800000"/>
          </a:ln>
        </p:spPr>
        <p:txBody>
          <a:bodyPr lIns="0" tIns="0" bIns="36000" anchor="b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1200" b="1" cap="all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1200" b="1" cap="all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Titre du graphique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9BCB8EC-BC63-8211-EE2A-C1211D0BB1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10000" y="2442893"/>
            <a:ext cx="1435210" cy="698771"/>
          </a:xfrm>
          <a:prstGeom prst="callout1">
            <a:avLst>
              <a:gd name="adj1" fmla="val 108715"/>
              <a:gd name="adj2" fmla="val 958"/>
              <a:gd name="adj3" fmla="val 108865"/>
              <a:gd name="adj4" fmla="val 96170"/>
            </a:avLst>
          </a:prstGeom>
          <a:noFill/>
          <a:ln w="3175" cap="flat">
            <a:solidFill>
              <a:srgbClr val="CA1C60"/>
            </a:solidFill>
            <a:prstDash val="solid"/>
            <a:miter lim="800000"/>
          </a:ln>
        </p:spPr>
        <p:txBody>
          <a:bodyPr lIns="0" tIns="0" bIns="0" anchor="b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 baseline="0">
                <a:solidFill>
                  <a:srgbClr val="114B8A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>
                <a:solidFill>
                  <a:srgbClr val="114B8A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A3FE78F6-DAF0-269F-EFD5-D00E7FE4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0000" y="5220834"/>
            <a:ext cx="2914760" cy="902405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t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1" cap="none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1" cap="none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DC1F86C-96FD-F024-306E-E24D465A3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01064" y="2208003"/>
            <a:ext cx="0" cy="378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B59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2pPr>
            <a:lvl3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3pPr>
            <a:lvl4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4pPr>
            <a:lvl5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5pPr>
            <a:lvl6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6pPr>
            <a:lvl7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7pPr>
            <a:lvl8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8pPr>
            <a:lvl9pPr marL="0" indent="0" algn="ctr">
              <a:buNone/>
              <a:defRPr sz="100" b="0">
                <a:solidFill>
                  <a:srgbClr val="002B59">
                    <a:alpha val="0"/>
                  </a:srgbClr>
                </a:solidFill>
              </a:defRPr>
            </a:lvl9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A764534F-46A3-AEB1-DFC3-09987891C6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203772" y="2442893"/>
            <a:ext cx="1435210" cy="698771"/>
          </a:xfrm>
          <a:prstGeom prst="callout2">
            <a:avLst>
              <a:gd name="adj1" fmla="val 109283"/>
              <a:gd name="adj2" fmla="val 70754"/>
              <a:gd name="adj3" fmla="val 108715"/>
              <a:gd name="adj4" fmla="val -6491"/>
              <a:gd name="adj5" fmla="val 137377"/>
              <a:gd name="adj6" fmla="val -24655"/>
            </a:avLst>
          </a:prstGeom>
          <a:noFill/>
          <a:ln w="3175" cap="flat">
            <a:solidFill>
              <a:srgbClr val="CA1C60"/>
            </a:solidFill>
            <a:prstDash val="solid"/>
            <a:miter lim="800000"/>
          </a:ln>
        </p:spPr>
        <p:txBody>
          <a:bodyPr lIns="0" tIns="0" bIns="0" anchor="b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 baseline="0">
                <a:solidFill>
                  <a:srgbClr val="114B8A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>
                <a:solidFill>
                  <a:srgbClr val="114B8A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B9E4E2FA-2E39-968F-F931-9396AB2826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810599" y="3799016"/>
            <a:ext cx="1435210" cy="698771"/>
          </a:xfrm>
          <a:prstGeom prst="callout1">
            <a:avLst>
              <a:gd name="adj1" fmla="val 109624"/>
              <a:gd name="adj2" fmla="val -40189"/>
              <a:gd name="adj3" fmla="val 108865"/>
              <a:gd name="adj4" fmla="val 72279"/>
            </a:avLst>
          </a:prstGeom>
          <a:noFill/>
          <a:ln w="3175" cap="flat">
            <a:solidFill>
              <a:srgbClr val="CA1C60"/>
            </a:solidFill>
            <a:prstDash val="solid"/>
            <a:miter lim="800000"/>
          </a:ln>
        </p:spPr>
        <p:txBody>
          <a:bodyPr lIns="0" tIns="0" bIns="0" anchor="b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 baseline="0">
                <a:solidFill>
                  <a:srgbClr val="114B8A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>
                <a:solidFill>
                  <a:srgbClr val="114B8A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C428B278-65CA-832F-D67B-1ED3A2D342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10000" y="4078862"/>
            <a:ext cx="1435210" cy="698771"/>
          </a:xfrm>
          <a:prstGeom prst="callout2">
            <a:avLst>
              <a:gd name="adj1" fmla="val 108602"/>
              <a:gd name="adj2" fmla="val 183"/>
              <a:gd name="adj3" fmla="val 108715"/>
              <a:gd name="adj4" fmla="val 81113"/>
              <a:gd name="adj5" fmla="val 63769"/>
              <a:gd name="adj6" fmla="val 102769"/>
            </a:avLst>
          </a:prstGeom>
          <a:noFill/>
          <a:ln w="3175" cap="flat">
            <a:solidFill>
              <a:srgbClr val="CA1C60"/>
            </a:solidFill>
            <a:prstDash val="solid"/>
            <a:miter lim="800000"/>
          </a:ln>
        </p:spPr>
        <p:txBody>
          <a:bodyPr lIns="0" tIns="0" bIns="0" anchor="b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 baseline="0">
                <a:solidFill>
                  <a:srgbClr val="114B8A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0" cap="none">
                <a:solidFill>
                  <a:srgbClr val="114B8A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950" b="0" cap="none">
                <a:solidFill>
                  <a:srgbClr val="114B8A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A6E61A68-BAA0-FBCE-E8FF-E8B41BC0FE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84765" y="2094022"/>
            <a:ext cx="4375260" cy="241301"/>
          </a:xfrm>
          <a:custGeom>
            <a:avLst/>
            <a:gdLst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4" fmla="*/ 4375260 w 4375260"/>
              <a:gd name="connsiteY4" fmla="*/ 239397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4" fmla="*/ 4375260 w 4375260"/>
              <a:gd name="connsiteY4" fmla="*/ 239397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2" fmla="*/ 0 w 4375260"/>
              <a:gd name="connsiteY2" fmla="*/ 2 h 239397"/>
              <a:gd name="connsiteX3" fmla="*/ 4375260 w 4375260"/>
              <a:gd name="connsiteY3" fmla="*/ 0 h 239397"/>
              <a:gd name="connsiteX4" fmla="*/ 4375260 w 4375260"/>
              <a:gd name="connsiteY4" fmla="*/ 239397 h 239397"/>
              <a:gd name="connsiteX0" fmla="*/ 4375260 w 4375260"/>
              <a:gd name="connsiteY0" fmla="*/ 239397 h 239397"/>
              <a:gd name="connsiteX1" fmla="*/ 0 w 4375260"/>
              <a:gd name="connsiteY1" fmla="*/ 239395 h 239397"/>
              <a:gd name="connsiteX0" fmla="*/ 4375260 w 4375260"/>
              <a:gd name="connsiteY0" fmla="*/ 239397 h 241301"/>
              <a:gd name="connsiteX1" fmla="*/ 0 w 4375260"/>
              <a:gd name="connsiteY1" fmla="*/ 239395 h 241301"/>
              <a:gd name="connsiteX2" fmla="*/ 0 w 4375260"/>
              <a:gd name="connsiteY2" fmla="*/ 2 h 241301"/>
              <a:gd name="connsiteX3" fmla="*/ 4375260 w 4375260"/>
              <a:gd name="connsiteY3" fmla="*/ 0 h 241301"/>
              <a:gd name="connsiteX4" fmla="*/ 4375260 w 4375260"/>
              <a:gd name="connsiteY4" fmla="*/ 239397 h 241301"/>
              <a:gd name="connsiteX0" fmla="*/ 4375260 w 4375260"/>
              <a:gd name="connsiteY0" fmla="*/ 239397 h 241301"/>
              <a:gd name="connsiteX1" fmla="*/ 0 w 4375260"/>
              <a:gd name="connsiteY1" fmla="*/ 239395 h 241301"/>
              <a:gd name="connsiteX2" fmla="*/ 1009760 w 4375260"/>
              <a:gd name="connsiteY2" fmla="*/ 241301 h 241301"/>
              <a:gd name="connsiteX0" fmla="*/ 4375260 w 4375260"/>
              <a:gd name="connsiteY0" fmla="*/ 239397 h 241301"/>
              <a:gd name="connsiteX1" fmla="*/ 0 w 4375260"/>
              <a:gd name="connsiteY1" fmla="*/ 239395 h 241301"/>
              <a:gd name="connsiteX2" fmla="*/ 0 w 4375260"/>
              <a:gd name="connsiteY2" fmla="*/ 2 h 241301"/>
              <a:gd name="connsiteX3" fmla="*/ 4375260 w 4375260"/>
              <a:gd name="connsiteY3" fmla="*/ 0 h 241301"/>
              <a:gd name="connsiteX4" fmla="*/ 4375260 w 4375260"/>
              <a:gd name="connsiteY4" fmla="*/ 239397 h 241301"/>
              <a:gd name="connsiteX0" fmla="*/ 0 w 4375260"/>
              <a:gd name="connsiteY0" fmla="*/ 239395 h 241301"/>
              <a:gd name="connsiteX1" fmla="*/ 1009760 w 4375260"/>
              <a:gd name="connsiteY1" fmla="*/ 241301 h 24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5260" h="241301" stroke="0" extrusionOk="0">
                <a:moveTo>
                  <a:pt x="4375260" y="239397"/>
                </a:moveTo>
                <a:lnTo>
                  <a:pt x="0" y="239395"/>
                </a:lnTo>
                <a:lnTo>
                  <a:pt x="0" y="2"/>
                </a:lnTo>
                <a:cubicBezTo>
                  <a:pt x="0" y="1"/>
                  <a:pt x="1958871" y="0"/>
                  <a:pt x="4375260" y="0"/>
                </a:cubicBezTo>
                <a:lnTo>
                  <a:pt x="4375260" y="239397"/>
                </a:lnTo>
                <a:close/>
              </a:path>
              <a:path w="4375260" h="241301" fill="none">
                <a:moveTo>
                  <a:pt x="0" y="239395"/>
                </a:moveTo>
                <a:lnTo>
                  <a:pt x="1009760" y="241301"/>
                </a:lnTo>
              </a:path>
            </a:pathLst>
          </a:custGeom>
          <a:noFill/>
          <a:ln w="9525" cap="flat">
            <a:solidFill>
              <a:srgbClr val="002B59"/>
            </a:solidFill>
            <a:prstDash val="solid"/>
            <a:miter lim="800000"/>
          </a:ln>
        </p:spPr>
        <p:txBody>
          <a:bodyPr lIns="0" tIns="0" bIns="36000" anchor="b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1200" b="1" cap="all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1200" b="1" cap="all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1200" b="1" cap="all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Titre du graphique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CB56D011-CBBF-C48F-AB93-9109C39617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0112959" y="2916293"/>
            <a:ext cx="1504225" cy="167475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txBody>
          <a:bodyPr lIns="0" tIns="0" bIns="0" anchor="t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1" cap="none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950" b="1" cap="none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950" b="1" cap="none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F6B22E06-9067-923A-62FD-1A00ED786D80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 bwMode="gray">
          <a:xfrm>
            <a:off x="10118856" y="4891439"/>
            <a:ext cx="108000" cy="108000"/>
          </a:xfrm>
          <a:prstGeom prst="ellips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</p:spPr>
        <p:txBody>
          <a:bodyPr wrap="none" lIns="252000" tIns="0" bIns="108000" anchor="t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800" b="0" cap="none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800" b="0" cap="none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 de l </a:t>
            </a:r>
            <a:r>
              <a:rPr lang="fr-FR" noProof="0" dirty="0" err="1"/>
              <a:t>égende</a:t>
            </a:r>
            <a:endParaRPr lang="fr-FR" noProof="0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C0B504AF-DAC9-1280-8BF3-1C120AD7001C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10118856" y="5225597"/>
            <a:ext cx="108000" cy="108000"/>
          </a:xfrm>
          <a:prstGeom prst="ellips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</p:spPr>
        <p:txBody>
          <a:bodyPr wrap="none" lIns="252000" tIns="0" bIns="108000" anchor="t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800" b="0" cap="none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800" b="0" cap="none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 de l </a:t>
            </a:r>
            <a:r>
              <a:rPr lang="fr-FR" noProof="0" dirty="0" err="1"/>
              <a:t>égende</a:t>
            </a:r>
            <a:endParaRPr lang="fr-FR" noProof="0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80DAB12-9EAE-DC3A-E6C7-3B832EEBE672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 bwMode="gray">
          <a:xfrm>
            <a:off x="10118856" y="5559754"/>
            <a:ext cx="108000" cy="108000"/>
          </a:xfrm>
          <a:prstGeom prst="ellips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</p:spPr>
        <p:txBody>
          <a:bodyPr wrap="none" lIns="252000" tIns="0" bIns="108000" anchor="t" anchorCtr="0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800" b="0" cap="none" baseline="0">
                <a:solidFill>
                  <a:srgbClr val="002B59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800" b="0" cap="none">
                <a:solidFill>
                  <a:srgbClr val="002B59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800" b="0" cap="none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Texte de l </a:t>
            </a:r>
            <a:r>
              <a:rPr lang="fr-FR" noProof="0" dirty="0" err="1"/>
              <a:t>égende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2681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44A2-403F-4651-DB69-485C9F4E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FE735-BC46-6BA6-8F40-D3299C5B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F7EB3-3E9D-BA70-1B58-398E5230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301240" y="6392546"/>
            <a:ext cx="8369920" cy="360000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0DB17D-0CDD-B816-0ED0-DEBD8E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793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FCAD0-3945-595D-6E09-2D64AB2B2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6C1CC-455E-CFDE-4F53-24DFFBC8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EF10AE-3496-4AE6-BA73-62C457F3E74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0A3F6F-492F-5C8E-3A22-A34CE3B9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CFAF48-A3D4-1FEF-6C22-729AF22D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416E72C-D740-3FF7-69E0-39E33C0DA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9999" y="1547315"/>
            <a:ext cx="9861159" cy="569976"/>
          </a:xfrm>
        </p:spPr>
        <p:txBody>
          <a:bodyPr/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 cap="none" baseline="0">
                <a:solidFill>
                  <a:srgbClr val="CA1C60"/>
                </a:solidFill>
              </a:defRPr>
            </a:lvl1pPr>
            <a:lvl2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2pPr>
            <a:lvl3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3pPr>
            <a:lvl4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4pPr>
            <a:lvl5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5pPr>
            <a:lvl6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6pPr>
            <a:lvl7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7pPr>
            <a:lvl8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8pPr>
            <a:lvl9pPr marL="0" indent="0">
              <a:lnSpc>
                <a:spcPct val="80000"/>
              </a:lnSpc>
              <a:buFont typeface="Arial" panose="020B0604020202020204" pitchFamily="34" charset="0"/>
              <a:buNone/>
              <a:defRPr sz="1750" b="1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Sous-titre de la slide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2548DA28-93CD-C179-EB4F-5DCB4A82FB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0000" y="2246400"/>
            <a:ext cx="9860400" cy="388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</p:spTree>
    <p:extLst>
      <p:ext uri="{BB962C8B-B14F-4D97-AF65-F5344CB8AC3E}">
        <p14:creationId xmlns:p14="http://schemas.microsoft.com/office/powerpoint/2010/main" val="399162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9403" y="1412777"/>
            <a:ext cx="1008112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9212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visuel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4800" y="2104389"/>
            <a:ext cx="4287600" cy="1973263"/>
          </a:xfrm>
        </p:spPr>
        <p:txBody>
          <a:bodyPr anchor="b"/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4800" y="4499927"/>
            <a:ext cx="4287600" cy="1224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4800" y="6265080"/>
            <a:ext cx="4186800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sp>
        <p:nvSpPr>
          <p:cNvPr id="170" name="Forme libre : forme 169">
            <a:extLst>
              <a:ext uri="{FF2B5EF4-FFF2-40B4-BE49-F238E27FC236}">
                <a16:creationId xmlns:a16="http://schemas.microsoft.com/office/drawing/2014/main" id="{D9DD10F4-095B-ABA1-2D9C-BF76836637BE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F9EECA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2" name="Forme libre : forme 171">
            <a:extLst>
              <a:ext uri="{FF2B5EF4-FFF2-40B4-BE49-F238E27FC236}">
                <a16:creationId xmlns:a16="http://schemas.microsoft.com/office/drawing/2014/main" id="{F0A19BB5-641D-0B9A-88A0-124DC8C1EA4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3" name="Espace réservé pour une image  10">
            <a:extLst>
              <a:ext uri="{FF2B5EF4-FFF2-40B4-BE49-F238E27FC236}">
                <a16:creationId xmlns:a16="http://schemas.microsoft.com/office/drawing/2014/main" id="{41B9828B-CEF8-55A2-2FF3-67FBAE746DC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pic>
        <p:nvPicPr>
          <p:cNvPr id="203" name="Graphique 202">
            <a:extLst>
              <a:ext uri="{FF2B5EF4-FFF2-40B4-BE49-F238E27FC236}">
                <a16:creationId xmlns:a16="http://schemas.microsoft.com/office/drawing/2014/main" id="{479E2311-C21C-97F7-E466-1A9D6016D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171" name="Forme libre : forme 170">
            <a:extLst>
              <a:ext uri="{FF2B5EF4-FFF2-40B4-BE49-F238E27FC236}">
                <a16:creationId xmlns:a16="http://schemas.microsoft.com/office/drawing/2014/main" id="{7D222A2F-53B3-F125-C0DB-709B6989FC6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F9EECA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DCEBC844-FF3E-4948-5276-379F1C32EF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1221350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avec visuel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4800" y="2104389"/>
            <a:ext cx="4287600" cy="1973263"/>
          </a:xfrm>
        </p:spPr>
        <p:txBody>
          <a:bodyPr anchor="b"/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4800" y="4499927"/>
            <a:ext cx="4287600" cy="1224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4800" y="6265080"/>
            <a:ext cx="4186800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sp>
        <p:nvSpPr>
          <p:cNvPr id="170" name="Forme libre : forme 169">
            <a:extLst>
              <a:ext uri="{FF2B5EF4-FFF2-40B4-BE49-F238E27FC236}">
                <a16:creationId xmlns:a16="http://schemas.microsoft.com/office/drawing/2014/main" id="{D9DD10F4-095B-ABA1-2D9C-BF76836637BE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F9EECA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2" name="Forme libre : forme 171">
            <a:extLst>
              <a:ext uri="{FF2B5EF4-FFF2-40B4-BE49-F238E27FC236}">
                <a16:creationId xmlns:a16="http://schemas.microsoft.com/office/drawing/2014/main" id="{F0A19BB5-641D-0B9A-88A0-124DC8C1EA4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3" name="Espace réservé pour une image  10">
            <a:extLst>
              <a:ext uri="{FF2B5EF4-FFF2-40B4-BE49-F238E27FC236}">
                <a16:creationId xmlns:a16="http://schemas.microsoft.com/office/drawing/2014/main" id="{41B9828B-CEF8-55A2-2FF3-67FBAE746DC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E5680E10-7DFC-9E81-1401-AE7669103F1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B2657577-6BBA-5FDA-71BF-C4B0F625F210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C5EBCA7D-F9D9-D8C3-3184-4AFA62D6AFF0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7" name="Graphique 12">
              <a:extLst>
                <a:ext uri="{FF2B5EF4-FFF2-40B4-BE49-F238E27FC236}">
                  <a16:creationId xmlns:a16="http://schemas.microsoft.com/office/drawing/2014/main" id="{A7F98423-95EB-3908-9BB5-92A51ED441E1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200" name="Forme libre : forme 199">
                <a:extLst>
                  <a:ext uri="{FF2B5EF4-FFF2-40B4-BE49-F238E27FC236}">
                    <a16:creationId xmlns:a16="http://schemas.microsoft.com/office/drawing/2014/main" id="{F6649CBD-3C93-BD5F-2F54-52006DC3F5DD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1" name="Forme libre : forme 200">
                <a:extLst>
                  <a:ext uri="{FF2B5EF4-FFF2-40B4-BE49-F238E27FC236}">
                    <a16:creationId xmlns:a16="http://schemas.microsoft.com/office/drawing/2014/main" id="{B5E2E388-CCD0-2177-BF12-8DE56D8E3344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2" name="Forme libre : forme 201">
                <a:extLst>
                  <a:ext uri="{FF2B5EF4-FFF2-40B4-BE49-F238E27FC236}">
                    <a16:creationId xmlns:a16="http://schemas.microsoft.com/office/drawing/2014/main" id="{1B158C3A-7538-BE1A-8BEA-4FCFBA4B854A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33AA2752-B391-6F5A-2116-5A3998D3BD99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FF84FC07-AC52-C3C1-B3BE-41026CE5BE07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0" name="Graphique 12">
              <a:extLst>
                <a:ext uri="{FF2B5EF4-FFF2-40B4-BE49-F238E27FC236}">
                  <a16:creationId xmlns:a16="http://schemas.microsoft.com/office/drawing/2014/main" id="{E474EF42-BDD5-AEE2-1240-74B6954E5879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5BA2CE87-3146-26A2-2E55-7835822911BF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9" name="Forme libre : forme 198">
                <a:extLst>
                  <a:ext uri="{FF2B5EF4-FFF2-40B4-BE49-F238E27FC236}">
                    <a16:creationId xmlns:a16="http://schemas.microsoft.com/office/drawing/2014/main" id="{9B771528-84C8-3527-E897-D6F1A9A854D4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B6CC56B0-B0A2-CC9B-A5BD-84BA060EC2F9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36BCF61-7770-4365-437F-8F0F9052568A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BA0CEE6E-9AF4-945F-1075-4B85170EAF46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8D840B10-7771-68CD-B2AA-D7EDFB51188B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3E5FF859-AF1A-A341-445F-60F10B38E635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5DB6FFBD-B6EF-9C49-BCB5-7788266F5EF3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A473BB92-82D0-DB18-7D87-128DC708E728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80934549-AAEA-BCDB-F62B-BE6BD3178EA4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8A8A24DB-C7D8-6796-8E85-F0628D29F081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E5A66401-805D-B126-0C89-DF9A9E0C8602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91" name="Graphique 12">
              <a:extLst>
                <a:ext uri="{FF2B5EF4-FFF2-40B4-BE49-F238E27FC236}">
                  <a16:creationId xmlns:a16="http://schemas.microsoft.com/office/drawing/2014/main" id="{CCAD5E95-43A2-EA9F-4715-426567A8B008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CFF08408-8DE3-7D37-89A0-1B5D02F435B3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B21F4A23-338E-47FA-7499-296EE3F70976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90254DBA-E1A8-5046-8AE6-6EE92D3023BC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C674B3B6-7EBD-1272-BF04-85F0D637DB03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A5208A69-A913-2B76-A643-0DF5550816BE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E323D03C-9495-FDCD-2675-FE893AD7B4D0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203" name="Graphique 202">
            <a:extLst>
              <a:ext uri="{FF2B5EF4-FFF2-40B4-BE49-F238E27FC236}">
                <a16:creationId xmlns:a16="http://schemas.microsoft.com/office/drawing/2014/main" id="{479E2311-C21C-97F7-E466-1A9D6016D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171" name="Forme libre : forme 170">
            <a:extLst>
              <a:ext uri="{FF2B5EF4-FFF2-40B4-BE49-F238E27FC236}">
                <a16:creationId xmlns:a16="http://schemas.microsoft.com/office/drawing/2014/main" id="{7D222A2F-53B3-F125-C0DB-709B6989FC6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F9EECA"/>
              </a:gs>
              <a:gs pos="100000">
                <a:srgbClr val="BAF4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DCEBC844-FF3E-4948-5276-379F1C32EF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154441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visuel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4800" y="2104389"/>
            <a:ext cx="4287600" cy="1973263"/>
          </a:xfrm>
        </p:spPr>
        <p:txBody>
          <a:bodyPr anchor="b"/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4800" y="4499927"/>
            <a:ext cx="4287600" cy="1224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4800" y="6265080"/>
            <a:ext cx="4186800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sp>
        <p:nvSpPr>
          <p:cNvPr id="170" name="Forme libre : forme 169">
            <a:extLst>
              <a:ext uri="{FF2B5EF4-FFF2-40B4-BE49-F238E27FC236}">
                <a16:creationId xmlns:a16="http://schemas.microsoft.com/office/drawing/2014/main" id="{9675B666-F806-4F91-D2E0-8A9E07F751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E8BDF9"/>
              </a:gs>
              <a:gs pos="100000">
                <a:srgbClr val="96BB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2" name="Forme libre : forme 171">
            <a:extLst>
              <a:ext uri="{FF2B5EF4-FFF2-40B4-BE49-F238E27FC236}">
                <a16:creationId xmlns:a16="http://schemas.microsoft.com/office/drawing/2014/main" id="{49857004-0202-9689-7237-B3067689DAF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3" name="Espace réservé pour une image  10">
            <a:extLst>
              <a:ext uri="{FF2B5EF4-FFF2-40B4-BE49-F238E27FC236}">
                <a16:creationId xmlns:a16="http://schemas.microsoft.com/office/drawing/2014/main" id="{2A1EBADA-F21E-B783-D1E0-F475D47F6BF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pic>
        <p:nvPicPr>
          <p:cNvPr id="203" name="Graphique 202">
            <a:extLst>
              <a:ext uri="{FF2B5EF4-FFF2-40B4-BE49-F238E27FC236}">
                <a16:creationId xmlns:a16="http://schemas.microsoft.com/office/drawing/2014/main" id="{E3D7D86D-35A9-670A-C0D8-A5429A542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171" name="Forme libre : forme 170">
            <a:extLst>
              <a:ext uri="{FF2B5EF4-FFF2-40B4-BE49-F238E27FC236}">
                <a16:creationId xmlns:a16="http://schemas.microsoft.com/office/drawing/2014/main" id="{8AE0CAC6-EB86-C9CE-5BBB-E2C292E0DA62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E8BDF9"/>
              </a:gs>
              <a:gs pos="100000">
                <a:srgbClr val="96BB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840A22D8-A0E5-238D-9BA7-C2C89FF8BF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427354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avec visuel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44800" y="2104389"/>
            <a:ext cx="4287600" cy="1973263"/>
          </a:xfrm>
        </p:spPr>
        <p:txBody>
          <a:bodyPr anchor="b"/>
          <a:lstStyle>
            <a:lvl1pPr algn="l">
              <a:defRPr sz="370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444800" y="4499927"/>
            <a:ext cx="4287600" cy="1224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650" b="0" cap="none" baseline="0">
                <a:solidFill>
                  <a:srgbClr val="002B59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2pPr>
            <a:lvl3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4pPr>
            <a:lvl5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5pPr>
            <a:lvl6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6pPr>
            <a:lvl7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7pPr>
            <a:lvl8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8pPr>
            <a:lvl9pPr marL="0" indent="0" algn="l">
              <a:buFont typeface="Arial" panose="020B0604020202020204" pitchFamily="34" charset="0"/>
              <a:buNone/>
              <a:defRPr sz="26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4800" y="6265080"/>
            <a:ext cx="4186800" cy="5334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1" cap="all" baseline="0">
                <a:solidFill>
                  <a:srgbClr val="CA1C60"/>
                </a:solidFill>
              </a:defRPr>
            </a:lvl1pPr>
            <a:lvl2pPr marL="0" indent="0" algn="r">
              <a:buNone/>
              <a:defRPr sz="1600" b="1" cap="all" baseline="0">
                <a:solidFill>
                  <a:srgbClr val="CA1C60"/>
                </a:solidFill>
              </a:defRPr>
            </a:lvl2pPr>
            <a:lvl3pPr marL="0" indent="0" algn="r">
              <a:buNone/>
              <a:defRPr sz="1600" b="1" cap="all" baseline="0">
                <a:solidFill>
                  <a:srgbClr val="CA1C60"/>
                </a:solidFill>
              </a:defRPr>
            </a:lvl3pPr>
            <a:lvl4pPr marL="0" indent="0" algn="r">
              <a:buNone/>
              <a:defRPr sz="1600" b="1" cap="all" baseline="0">
                <a:solidFill>
                  <a:srgbClr val="CA1C60"/>
                </a:solidFill>
              </a:defRPr>
            </a:lvl4pPr>
            <a:lvl5pPr marL="0" indent="0" algn="r">
              <a:buNone/>
              <a:defRPr sz="1600" b="1" cap="all" baseline="0">
                <a:solidFill>
                  <a:srgbClr val="CA1C60"/>
                </a:solidFill>
              </a:defRPr>
            </a:lvl5pPr>
            <a:lvl6pPr marL="0" indent="0" algn="r">
              <a:buNone/>
              <a:defRPr sz="1600" b="1" cap="all" baseline="0">
                <a:solidFill>
                  <a:srgbClr val="CA1C60"/>
                </a:solidFill>
              </a:defRPr>
            </a:lvl6pPr>
            <a:lvl7pPr marL="0" indent="0" algn="r">
              <a:buNone/>
              <a:defRPr sz="1600" b="1" cap="all" baseline="0">
                <a:solidFill>
                  <a:srgbClr val="CA1C60"/>
                </a:solidFill>
              </a:defRPr>
            </a:lvl7pPr>
            <a:lvl8pPr marL="0" indent="0" algn="r">
              <a:buNone/>
              <a:defRPr sz="1600" b="1" cap="all" baseline="0">
                <a:solidFill>
                  <a:srgbClr val="CA1C60"/>
                </a:solidFill>
              </a:defRPr>
            </a:lvl8pPr>
            <a:lvl9pPr marL="0" indent="0" algn="r">
              <a:buNone/>
              <a:defRPr sz="16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Xx/xx/xx</a:t>
            </a:r>
          </a:p>
        </p:txBody>
      </p:sp>
      <p:sp>
        <p:nvSpPr>
          <p:cNvPr id="170" name="Forme libre : forme 169">
            <a:extLst>
              <a:ext uri="{FF2B5EF4-FFF2-40B4-BE49-F238E27FC236}">
                <a16:creationId xmlns:a16="http://schemas.microsoft.com/office/drawing/2014/main" id="{9675B666-F806-4F91-D2E0-8A9E07F751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93766" y="3430801"/>
            <a:ext cx="3428908" cy="3427200"/>
          </a:xfrm>
          <a:custGeom>
            <a:avLst/>
            <a:gdLst>
              <a:gd name="connsiteX0" fmla="*/ 0 w 3428908"/>
              <a:gd name="connsiteY0" fmla="*/ 0 h 3427200"/>
              <a:gd name="connsiteX1" fmla="*/ 1053000 w 3428908"/>
              <a:gd name="connsiteY1" fmla="*/ 0 h 3427200"/>
              <a:gd name="connsiteX2" fmla="*/ 1065176 w 3428908"/>
              <a:gd name="connsiteY2" fmla="*/ 241132 h 3427200"/>
              <a:gd name="connsiteX3" fmla="*/ 3200967 w 3428908"/>
              <a:gd name="connsiteY3" fmla="*/ 2363408 h 3427200"/>
              <a:gd name="connsiteX4" fmla="*/ 3428908 w 3428908"/>
              <a:gd name="connsiteY4" fmla="*/ 2374200 h 3427200"/>
              <a:gd name="connsiteX5" fmla="*/ 3428908 w 3428908"/>
              <a:gd name="connsiteY5" fmla="*/ 3427200 h 3427200"/>
              <a:gd name="connsiteX6" fmla="*/ 3099947 w 3428908"/>
              <a:gd name="connsiteY6" fmla="*/ 3411625 h 3427200"/>
              <a:gd name="connsiteX7" fmla="*/ 17613 w 3428908"/>
              <a:gd name="connsiteY7" fmla="*/ 348795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08" h="3427200">
                <a:moveTo>
                  <a:pt x="0" y="0"/>
                </a:moveTo>
                <a:lnTo>
                  <a:pt x="1053000" y="0"/>
                </a:lnTo>
                <a:lnTo>
                  <a:pt x="1065176" y="241132"/>
                </a:lnTo>
                <a:cubicBezTo>
                  <a:pt x="1179247" y="1364363"/>
                  <a:pt x="2075691" y="2256303"/>
                  <a:pt x="3200967" y="2363408"/>
                </a:cubicBezTo>
                <a:lnTo>
                  <a:pt x="3428908" y="2374200"/>
                </a:lnTo>
                <a:lnTo>
                  <a:pt x="3428908" y="3427200"/>
                </a:lnTo>
                <a:lnTo>
                  <a:pt x="3099947" y="3411625"/>
                </a:lnTo>
                <a:cubicBezTo>
                  <a:pt x="1475971" y="3257053"/>
                  <a:pt x="182237" y="1969821"/>
                  <a:pt x="17613" y="348795"/>
                </a:cubicBezTo>
                <a:close/>
              </a:path>
            </a:pathLst>
          </a:custGeom>
          <a:gradFill>
            <a:gsLst>
              <a:gs pos="7000">
                <a:srgbClr val="E8BDF9"/>
              </a:gs>
              <a:gs pos="100000">
                <a:srgbClr val="96BB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2" name="Forme libre : forme 171">
            <a:extLst>
              <a:ext uri="{FF2B5EF4-FFF2-40B4-BE49-F238E27FC236}">
                <a16:creationId xmlns:a16="http://schemas.microsoft.com/office/drawing/2014/main" id="{49857004-0202-9689-7237-B3067689DAF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44077" y="650311"/>
            <a:ext cx="5557378" cy="5557378"/>
          </a:xfrm>
          <a:custGeom>
            <a:avLst/>
            <a:gdLst>
              <a:gd name="connsiteX0" fmla="*/ 2778689 w 5557378"/>
              <a:gd name="connsiteY0" fmla="*/ 402689 h 5557378"/>
              <a:gd name="connsiteX1" fmla="*/ 402689 w 5557378"/>
              <a:gd name="connsiteY1" fmla="*/ 2778689 h 5557378"/>
              <a:gd name="connsiteX2" fmla="*/ 2778689 w 5557378"/>
              <a:gd name="connsiteY2" fmla="*/ 5154689 h 5557378"/>
              <a:gd name="connsiteX3" fmla="*/ 5154689 w 5557378"/>
              <a:gd name="connsiteY3" fmla="*/ 2778689 h 5557378"/>
              <a:gd name="connsiteX4" fmla="*/ 2778689 w 5557378"/>
              <a:gd name="connsiteY4" fmla="*/ 402689 h 5557378"/>
              <a:gd name="connsiteX5" fmla="*/ 2778689 w 5557378"/>
              <a:gd name="connsiteY5" fmla="*/ 0 h 5557378"/>
              <a:gd name="connsiteX6" fmla="*/ 5557378 w 5557378"/>
              <a:gd name="connsiteY6" fmla="*/ 2778689 h 5557378"/>
              <a:gd name="connsiteX7" fmla="*/ 2778689 w 5557378"/>
              <a:gd name="connsiteY7" fmla="*/ 5557378 h 5557378"/>
              <a:gd name="connsiteX8" fmla="*/ 0 w 5557378"/>
              <a:gd name="connsiteY8" fmla="*/ 2778689 h 5557378"/>
              <a:gd name="connsiteX9" fmla="*/ 2778689 w 5557378"/>
              <a:gd name="connsiteY9" fmla="*/ 0 h 555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7378" h="5557378">
                <a:moveTo>
                  <a:pt x="2778689" y="402689"/>
                </a:moveTo>
                <a:cubicBezTo>
                  <a:pt x="1466460" y="402689"/>
                  <a:pt x="402689" y="1466460"/>
                  <a:pt x="402689" y="2778689"/>
                </a:cubicBezTo>
                <a:cubicBezTo>
                  <a:pt x="402689" y="4090918"/>
                  <a:pt x="1466460" y="5154689"/>
                  <a:pt x="2778689" y="5154689"/>
                </a:cubicBezTo>
                <a:cubicBezTo>
                  <a:pt x="4090918" y="5154689"/>
                  <a:pt x="5154689" y="4090918"/>
                  <a:pt x="5154689" y="2778689"/>
                </a:cubicBezTo>
                <a:cubicBezTo>
                  <a:pt x="5154689" y="1466460"/>
                  <a:pt x="4090918" y="402689"/>
                  <a:pt x="2778689" y="402689"/>
                </a:cubicBezTo>
                <a:close/>
                <a:moveTo>
                  <a:pt x="2778689" y="0"/>
                </a:moveTo>
                <a:cubicBezTo>
                  <a:pt x="4313317" y="0"/>
                  <a:pt x="5557378" y="1244061"/>
                  <a:pt x="5557378" y="2778689"/>
                </a:cubicBezTo>
                <a:cubicBezTo>
                  <a:pt x="5557378" y="4313317"/>
                  <a:pt x="4313317" y="5557378"/>
                  <a:pt x="2778689" y="5557378"/>
                </a:cubicBezTo>
                <a:cubicBezTo>
                  <a:pt x="1244061" y="5557378"/>
                  <a:pt x="0" y="4313317"/>
                  <a:pt x="0" y="2778689"/>
                </a:cubicBezTo>
                <a:cubicBezTo>
                  <a:pt x="0" y="1244061"/>
                  <a:pt x="1244061" y="0"/>
                  <a:pt x="2778689" y="0"/>
                </a:cubicBezTo>
                <a:close/>
              </a:path>
            </a:pathLst>
          </a:custGeom>
          <a:solidFill>
            <a:srgbClr val="11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3" name="Espace réservé pour une image  10">
            <a:extLst>
              <a:ext uri="{FF2B5EF4-FFF2-40B4-BE49-F238E27FC236}">
                <a16:creationId xmlns:a16="http://schemas.microsoft.com/office/drawing/2014/main" id="{2A1EBADA-F21E-B783-D1E0-F475D47F6BF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1246766" y="1053000"/>
            <a:ext cx="4752000" cy="47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90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cap="none" baseline="0">
                <a:solidFill>
                  <a:srgbClr val="002B59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D0B0F24A-756A-0AD5-7F8F-2CFD9DAE6227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74174" y="334817"/>
            <a:ext cx="1066046" cy="936000"/>
            <a:chOff x="4156662" y="239601"/>
            <a:chExt cx="786288" cy="690372"/>
          </a:xfrm>
        </p:grpSpPr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52129A66-9BF3-C72B-F570-80DEF4C7F29E}"/>
                </a:ext>
              </a:extLst>
            </p:cNvPr>
            <p:cNvSpPr/>
            <p:nvPr/>
          </p:nvSpPr>
          <p:spPr bwMode="gray">
            <a:xfrm>
              <a:off x="4157329" y="422005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2 h 91630"/>
                <a:gd name="connsiteX2" fmla="*/ 29051 w 74675"/>
                <a:gd name="connsiteY2" fmla="*/ 38672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1 w 74675"/>
                <a:gd name="connsiteY9" fmla="*/ 51054 h 91630"/>
                <a:gd name="connsiteX10" fmla="*/ 74676 w 74675"/>
                <a:gd name="connsiteY10" fmla="*/ 91631 h 91630"/>
                <a:gd name="connsiteX11" fmla="*/ 52483 w 74675"/>
                <a:gd name="connsiteY11" fmla="*/ 91631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1 h 91630"/>
                <a:gd name="connsiteX15" fmla="*/ 95 w 74675"/>
                <a:gd name="connsiteY15" fmla="*/ 91631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2"/>
                  </a:lnTo>
                  <a:lnTo>
                    <a:pt x="29051" y="38672"/>
                  </a:lnTo>
                  <a:cubicBezTo>
                    <a:pt x="36862" y="38672"/>
                    <a:pt x="41434" y="34481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96" y="0"/>
                    <a:pt x="60579" y="10382"/>
                    <a:pt x="60579" y="27337"/>
                  </a:cubicBezTo>
                  <a:cubicBezTo>
                    <a:pt x="60579" y="38291"/>
                    <a:pt x="55245" y="46577"/>
                    <a:pt x="45911" y="51054"/>
                  </a:cubicBezTo>
                  <a:lnTo>
                    <a:pt x="74676" y="91631"/>
                  </a:lnTo>
                  <a:lnTo>
                    <a:pt x="52483" y="91631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1"/>
                  </a:lnTo>
                  <a:lnTo>
                    <a:pt x="95" y="916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1DF907A5-3683-F979-9351-BEF950186B3E}"/>
                </a:ext>
              </a:extLst>
            </p:cNvPr>
            <p:cNvSpPr/>
            <p:nvPr/>
          </p:nvSpPr>
          <p:spPr bwMode="gray">
            <a:xfrm>
              <a:off x="4243530" y="396478"/>
              <a:ext cx="53340" cy="117062"/>
            </a:xfrm>
            <a:custGeom>
              <a:avLst/>
              <a:gdLst>
                <a:gd name="connsiteX0" fmla="*/ 18098 w 53340"/>
                <a:gd name="connsiteY0" fmla="*/ 17621 h 117062"/>
                <a:gd name="connsiteX1" fmla="*/ 32861 w 53340"/>
                <a:gd name="connsiteY1" fmla="*/ 0 h 117062"/>
                <a:gd name="connsiteX2" fmla="*/ 52007 w 53340"/>
                <a:gd name="connsiteY2" fmla="*/ 0 h 117062"/>
                <a:gd name="connsiteX3" fmla="*/ 34957 w 53340"/>
                <a:gd name="connsiteY3" fmla="*/ 17621 h 117062"/>
                <a:gd name="connsiteX4" fmla="*/ 18098 w 53340"/>
                <a:gd name="connsiteY4" fmla="*/ 17621 h 117062"/>
                <a:gd name="connsiteX5" fmla="*/ 0 w 53340"/>
                <a:gd name="connsiteY5" fmla="*/ 25527 h 117062"/>
                <a:gd name="connsiteX6" fmla="*/ 53340 w 53340"/>
                <a:gd name="connsiteY6" fmla="*/ 25527 h 117062"/>
                <a:gd name="connsiteX7" fmla="*/ 53340 w 53340"/>
                <a:gd name="connsiteY7" fmla="*/ 41339 h 117062"/>
                <a:gd name="connsiteX8" fmla="*/ 18574 w 53340"/>
                <a:gd name="connsiteY8" fmla="*/ 41339 h 117062"/>
                <a:gd name="connsiteX9" fmla="*/ 18574 w 53340"/>
                <a:gd name="connsiteY9" fmla="*/ 62579 h 117062"/>
                <a:gd name="connsiteX10" fmla="*/ 48101 w 53340"/>
                <a:gd name="connsiteY10" fmla="*/ 62579 h 117062"/>
                <a:gd name="connsiteX11" fmla="*/ 48101 w 53340"/>
                <a:gd name="connsiteY11" fmla="*/ 78391 h 117062"/>
                <a:gd name="connsiteX12" fmla="*/ 18574 w 53340"/>
                <a:gd name="connsiteY12" fmla="*/ 78391 h 117062"/>
                <a:gd name="connsiteX13" fmla="*/ 18574 w 53340"/>
                <a:gd name="connsiteY13" fmla="*/ 101251 h 117062"/>
                <a:gd name="connsiteX14" fmla="*/ 53340 w 53340"/>
                <a:gd name="connsiteY14" fmla="*/ 101251 h 117062"/>
                <a:gd name="connsiteX15" fmla="*/ 53340 w 53340"/>
                <a:gd name="connsiteY15" fmla="*/ 117062 h 117062"/>
                <a:gd name="connsiteX16" fmla="*/ 0 w 53340"/>
                <a:gd name="connsiteY16" fmla="*/ 117062 h 117062"/>
                <a:gd name="connsiteX17" fmla="*/ 0 w 53340"/>
                <a:gd name="connsiteY17" fmla="*/ 25527 h 11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340" h="117062">
                  <a:moveTo>
                    <a:pt x="18098" y="17621"/>
                  </a:moveTo>
                  <a:lnTo>
                    <a:pt x="32861" y="0"/>
                  </a:lnTo>
                  <a:lnTo>
                    <a:pt x="52007" y="0"/>
                  </a:lnTo>
                  <a:lnTo>
                    <a:pt x="34957" y="17621"/>
                  </a:lnTo>
                  <a:lnTo>
                    <a:pt x="18098" y="17621"/>
                  </a:lnTo>
                  <a:close/>
                  <a:moveTo>
                    <a:pt x="0" y="25527"/>
                  </a:moveTo>
                  <a:lnTo>
                    <a:pt x="53340" y="25527"/>
                  </a:lnTo>
                  <a:lnTo>
                    <a:pt x="53340" y="41339"/>
                  </a:lnTo>
                  <a:lnTo>
                    <a:pt x="18574" y="41339"/>
                  </a:lnTo>
                  <a:lnTo>
                    <a:pt x="18574" y="62579"/>
                  </a:lnTo>
                  <a:lnTo>
                    <a:pt x="48101" y="62579"/>
                  </a:lnTo>
                  <a:lnTo>
                    <a:pt x="48101" y="78391"/>
                  </a:lnTo>
                  <a:lnTo>
                    <a:pt x="18574" y="78391"/>
                  </a:lnTo>
                  <a:lnTo>
                    <a:pt x="18574" y="101251"/>
                  </a:lnTo>
                  <a:lnTo>
                    <a:pt x="53340" y="101251"/>
                  </a:lnTo>
                  <a:lnTo>
                    <a:pt x="53340" y="117062"/>
                  </a:lnTo>
                  <a:lnTo>
                    <a:pt x="0" y="117062"/>
                  </a:lnTo>
                  <a:lnTo>
                    <a:pt x="0" y="25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77" name="Graphique 12">
              <a:extLst>
                <a:ext uri="{FF2B5EF4-FFF2-40B4-BE49-F238E27FC236}">
                  <a16:creationId xmlns:a16="http://schemas.microsoft.com/office/drawing/2014/main" id="{86E3C4A7-2BD4-0A64-AB22-DE960246A8EB}"/>
                </a:ext>
              </a:extLst>
            </p:cNvPr>
            <p:cNvGrpSpPr/>
            <p:nvPr/>
          </p:nvGrpSpPr>
          <p:grpSpPr bwMode="gray">
            <a:xfrm>
              <a:off x="4318491" y="422005"/>
              <a:ext cx="235458" cy="94202"/>
              <a:chOff x="4318491" y="422005"/>
              <a:chExt cx="235458" cy="94202"/>
            </a:xfrm>
            <a:solidFill>
              <a:srgbClr val="000000"/>
            </a:solidFill>
          </p:grpSpPr>
          <p:sp>
            <p:nvSpPr>
              <p:cNvPr id="200" name="Forme libre : forme 199">
                <a:extLst>
                  <a:ext uri="{FF2B5EF4-FFF2-40B4-BE49-F238E27FC236}">
                    <a16:creationId xmlns:a16="http://schemas.microsoft.com/office/drawing/2014/main" id="{BCF2FF88-8199-9776-5124-3F074449B4E5}"/>
                  </a:ext>
                </a:extLst>
              </p:cNvPr>
              <p:cNvSpPr/>
              <p:nvPr/>
            </p:nvSpPr>
            <p:spPr bwMode="gray">
              <a:xfrm>
                <a:off x="4318491" y="422005"/>
                <a:ext cx="62579" cy="91630"/>
              </a:xfrm>
              <a:custGeom>
                <a:avLst/>
                <a:gdLst>
                  <a:gd name="connsiteX0" fmla="*/ 18574 w 62579"/>
                  <a:gd name="connsiteY0" fmla="*/ 15812 h 91630"/>
                  <a:gd name="connsiteX1" fmla="*/ 18574 w 62579"/>
                  <a:gd name="connsiteY1" fmla="*/ 38672 h 91630"/>
                  <a:gd name="connsiteX2" fmla="*/ 30956 w 62579"/>
                  <a:gd name="connsiteY2" fmla="*/ 38672 h 91630"/>
                  <a:gd name="connsiteX3" fmla="*/ 43529 w 62579"/>
                  <a:gd name="connsiteY3" fmla="*/ 27051 h 91630"/>
                  <a:gd name="connsiteX4" fmla="*/ 30956 w 62579"/>
                  <a:gd name="connsiteY4" fmla="*/ 15812 h 91630"/>
                  <a:gd name="connsiteX5" fmla="*/ 18574 w 62579"/>
                  <a:gd name="connsiteY5" fmla="*/ 15812 h 91630"/>
                  <a:gd name="connsiteX6" fmla="*/ 0 w 62579"/>
                  <a:gd name="connsiteY6" fmla="*/ 0 h 91630"/>
                  <a:gd name="connsiteX7" fmla="*/ 30194 w 62579"/>
                  <a:gd name="connsiteY7" fmla="*/ 0 h 91630"/>
                  <a:gd name="connsiteX8" fmla="*/ 62579 w 62579"/>
                  <a:gd name="connsiteY8" fmla="*/ 27337 h 91630"/>
                  <a:gd name="connsiteX9" fmla="*/ 30194 w 62579"/>
                  <a:gd name="connsiteY9" fmla="*/ 54578 h 91630"/>
                  <a:gd name="connsiteX10" fmla="*/ 18574 w 62579"/>
                  <a:gd name="connsiteY10" fmla="*/ 54578 h 91630"/>
                  <a:gd name="connsiteX11" fmla="*/ 18574 w 62579"/>
                  <a:gd name="connsiteY11" fmla="*/ 91631 h 91630"/>
                  <a:gd name="connsiteX12" fmla="*/ 0 w 62579"/>
                  <a:gd name="connsiteY12" fmla="*/ 91631 h 91630"/>
                  <a:gd name="connsiteX13" fmla="*/ 0 w 62579"/>
                  <a:gd name="connsiteY13" fmla="*/ 0 h 9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579" h="91630">
                    <a:moveTo>
                      <a:pt x="18574" y="15812"/>
                    </a:moveTo>
                    <a:lnTo>
                      <a:pt x="18574" y="38672"/>
                    </a:lnTo>
                    <a:lnTo>
                      <a:pt x="30956" y="38672"/>
                    </a:lnTo>
                    <a:cubicBezTo>
                      <a:pt x="38767" y="38672"/>
                      <a:pt x="43529" y="34481"/>
                      <a:pt x="43529" y="27051"/>
                    </a:cubicBezTo>
                    <a:cubicBezTo>
                      <a:pt x="43529" y="20098"/>
                      <a:pt x="38862" y="15812"/>
                      <a:pt x="30956" y="15812"/>
                    </a:cubicBezTo>
                    <a:lnTo>
                      <a:pt x="18574" y="15812"/>
                    </a:lnTo>
                    <a:close/>
                    <a:moveTo>
                      <a:pt x="0" y="0"/>
                    </a:moveTo>
                    <a:lnTo>
                      <a:pt x="30194" y="0"/>
                    </a:lnTo>
                    <a:cubicBezTo>
                      <a:pt x="50292" y="0"/>
                      <a:pt x="62579" y="10382"/>
                      <a:pt x="62579" y="27337"/>
                    </a:cubicBezTo>
                    <a:cubicBezTo>
                      <a:pt x="62579" y="44196"/>
                      <a:pt x="50292" y="54578"/>
                      <a:pt x="30194" y="54578"/>
                    </a:cubicBezTo>
                    <a:lnTo>
                      <a:pt x="18574" y="54578"/>
                    </a:lnTo>
                    <a:lnTo>
                      <a:pt x="18574" y="91631"/>
                    </a:lnTo>
                    <a:lnTo>
                      <a:pt x="0" y="91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1" name="Forme libre : forme 200">
                <a:extLst>
                  <a:ext uri="{FF2B5EF4-FFF2-40B4-BE49-F238E27FC236}">
                    <a16:creationId xmlns:a16="http://schemas.microsoft.com/office/drawing/2014/main" id="{389A4132-3036-D3E0-27BB-AE003863E465}"/>
                  </a:ext>
                </a:extLst>
              </p:cNvPr>
              <p:cNvSpPr/>
              <p:nvPr/>
            </p:nvSpPr>
            <p:spPr bwMode="gray">
              <a:xfrm>
                <a:off x="4394787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578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2" name="Forme libre : forme 201">
                <a:extLst>
                  <a:ext uri="{FF2B5EF4-FFF2-40B4-BE49-F238E27FC236}">
                    <a16:creationId xmlns:a16="http://schemas.microsoft.com/office/drawing/2014/main" id="{98FD731A-127E-E439-FA9B-FC5BE958A06E}"/>
                  </a:ext>
                </a:extLst>
              </p:cNvPr>
              <p:cNvSpPr/>
              <p:nvPr/>
            </p:nvSpPr>
            <p:spPr bwMode="gray">
              <a:xfrm>
                <a:off x="4491942" y="422005"/>
                <a:ext cx="62007" cy="91535"/>
              </a:xfrm>
              <a:custGeom>
                <a:avLst/>
                <a:gdLst>
                  <a:gd name="connsiteX0" fmla="*/ 18669 w 62007"/>
                  <a:gd name="connsiteY0" fmla="*/ 51721 h 91535"/>
                  <a:gd name="connsiteX1" fmla="*/ 18669 w 62007"/>
                  <a:gd name="connsiteY1" fmla="*/ 75628 h 91535"/>
                  <a:gd name="connsiteX2" fmla="*/ 29146 w 62007"/>
                  <a:gd name="connsiteY2" fmla="*/ 75628 h 91535"/>
                  <a:gd name="connsiteX3" fmla="*/ 43053 w 62007"/>
                  <a:gd name="connsiteY3" fmla="*/ 63436 h 91535"/>
                  <a:gd name="connsiteX4" fmla="*/ 29146 w 62007"/>
                  <a:gd name="connsiteY4" fmla="*/ 51625 h 91535"/>
                  <a:gd name="connsiteX5" fmla="*/ 18669 w 62007"/>
                  <a:gd name="connsiteY5" fmla="*/ 51625 h 91535"/>
                  <a:gd name="connsiteX6" fmla="*/ 18669 w 62007"/>
                  <a:gd name="connsiteY6" fmla="*/ 15812 h 91535"/>
                  <a:gd name="connsiteX7" fmla="*/ 18669 w 62007"/>
                  <a:gd name="connsiteY7" fmla="*/ 35814 h 91535"/>
                  <a:gd name="connsiteX8" fmla="*/ 26479 w 62007"/>
                  <a:gd name="connsiteY8" fmla="*/ 35814 h 91535"/>
                  <a:gd name="connsiteX9" fmla="*/ 37624 w 62007"/>
                  <a:gd name="connsiteY9" fmla="*/ 25717 h 91535"/>
                  <a:gd name="connsiteX10" fmla="*/ 26479 w 62007"/>
                  <a:gd name="connsiteY10" fmla="*/ 15812 h 91535"/>
                  <a:gd name="connsiteX11" fmla="*/ 18669 w 62007"/>
                  <a:gd name="connsiteY11" fmla="*/ 15812 h 91535"/>
                  <a:gd name="connsiteX12" fmla="*/ 95 w 62007"/>
                  <a:gd name="connsiteY12" fmla="*/ 0 h 91535"/>
                  <a:gd name="connsiteX13" fmla="*/ 26098 w 62007"/>
                  <a:gd name="connsiteY13" fmla="*/ 0 h 91535"/>
                  <a:gd name="connsiteX14" fmla="*/ 56674 w 62007"/>
                  <a:gd name="connsiteY14" fmla="*/ 24860 h 91535"/>
                  <a:gd name="connsiteX15" fmla="*/ 46958 w 62007"/>
                  <a:gd name="connsiteY15" fmla="*/ 42862 h 91535"/>
                  <a:gd name="connsiteX16" fmla="*/ 62008 w 62007"/>
                  <a:gd name="connsiteY16" fmla="*/ 64579 h 91535"/>
                  <a:gd name="connsiteX17" fmla="*/ 28004 w 62007"/>
                  <a:gd name="connsiteY17" fmla="*/ 91535 h 91535"/>
                  <a:gd name="connsiteX18" fmla="*/ 0 w 62007"/>
                  <a:gd name="connsiteY18" fmla="*/ 91535 h 91535"/>
                  <a:gd name="connsiteX19" fmla="*/ 0 w 62007"/>
                  <a:gd name="connsiteY19" fmla="*/ 0 h 9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07" h="91535">
                    <a:moveTo>
                      <a:pt x="18669" y="51721"/>
                    </a:moveTo>
                    <a:lnTo>
                      <a:pt x="18669" y="75628"/>
                    </a:lnTo>
                    <a:lnTo>
                      <a:pt x="29146" y="75628"/>
                    </a:lnTo>
                    <a:cubicBezTo>
                      <a:pt x="37814" y="75628"/>
                      <a:pt x="43053" y="71057"/>
                      <a:pt x="43053" y="63436"/>
                    </a:cubicBezTo>
                    <a:cubicBezTo>
                      <a:pt x="43053" y="55817"/>
                      <a:pt x="37814" y="51625"/>
                      <a:pt x="29146" y="51625"/>
                    </a:cubicBezTo>
                    <a:lnTo>
                      <a:pt x="18669" y="51625"/>
                    </a:lnTo>
                    <a:close/>
                    <a:moveTo>
                      <a:pt x="18669" y="15812"/>
                    </a:moveTo>
                    <a:lnTo>
                      <a:pt x="18669" y="35814"/>
                    </a:lnTo>
                    <a:lnTo>
                      <a:pt x="26479" y="35814"/>
                    </a:lnTo>
                    <a:cubicBezTo>
                      <a:pt x="33528" y="35814"/>
                      <a:pt x="37624" y="32290"/>
                      <a:pt x="37624" y="25717"/>
                    </a:cubicBezTo>
                    <a:cubicBezTo>
                      <a:pt x="37624" y="19526"/>
                      <a:pt x="33528" y="15812"/>
                      <a:pt x="26479" y="15812"/>
                    </a:cubicBezTo>
                    <a:lnTo>
                      <a:pt x="18669" y="15812"/>
                    </a:lnTo>
                    <a:close/>
                    <a:moveTo>
                      <a:pt x="95" y="0"/>
                    </a:moveTo>
                    <a:lnTo>
                      <a:pt x="26098" y="0"/>
                    </a:lnTo>
                    <a:cubicBezTo>
                      <a:pt x="45244" y="0"/>
                      <a:pt x="56674" y="9430"/>
                      <a:pt x="56674" y="24860"/>
                    </a:cubicBezTo>
                    <a:cubicBezTo>
                      <a:pt x="56674" y="32195"/>
                      <a:pt x="53245" y="38576"/>
                      <a:pt x="46958" y="42862"/>
                    </a:cubicBezTo>
                    <a:cubicBezTo>
                      <a:pt x="56674" y="47149"/>
                      <a:pt x="62008" y="55054"/>
                      <a:pt x="62008" y="64579"/>
                    </a:cubicBezTo>
                    <a:cubicBezTo>
                      <a:pt x="62008" y="81343"/>
                      <a:pt x="49054" y="91535"/>
                      <a:pt x="28004" y="91535"/>
                    </a:cubicBezTo>
                    <a:lnTo>
                      <a:pt x="0" y="91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6AF88E43-5EDE-DAD3-DDC3-EA4582BA1ABA}"/>
                </a:ext>
              </a:extLst>
            </p:cNvPr>
            <p:cNvSpPr/>
            <p:nvPr/>
          </p:nvSpPr>
          <p:spPr bwMode="gray">
            <a:xfrm>
              <a:off x="4572999" y="422005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18574 w 53340"/>
                <a:gd name="connsiteY1" fmla="*/ 0 h 91535"/>
                <a:gd name="connsiteX2" fmla="*/ 18574 w 53340"/>
                <a:gd name="connsiteY2" fmla="*/ 74676 h 91535"/>
                <a:gd name="connsiteX3" fmla="*/ 53340 w 53340"/>
                <a:gd name="connsiteY3" fmla="*/ 74676 h 91535"/>
                <a:gd name="connsiteX4" fmla="*/ 53340 w 53340"/>
                <a:gd name="connsiteY4" fmla="*/ 91535 h 91535"/>
                <a:gd name="connsiteX5" fmla="*/ 0 w 53340"/>
                <a:gd name="connsiteY5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18574" y="0"/>
                  </a:lnTo>
                  <a:lnTo>
                    <a:pt x="18574" y="74676"/>
                  </a:lnTo>
                  <a:lnTo>
                    <a:pt x="53340" y="74676"/>
                  </a:lnTo>
                  <a:lnTo>
                    <a:pt x="53340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158CC4F0-0865-4956-6911-7B4280CECAA0}"/>
                </a:ext>
              </a:extLst>
            </p:cNvPr>
            <p:cNvSpPr/>
            <p:nvPr/>
          </p:nvSpPr>
          <p:spPr bwMode="gray">
            <a:xfrm>
              <a:off x="4642723" y="422005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80" name="Graphique 12">
              <a:extLst>
                <a:ext uri="{FF2B5EF4-FFF2-40B4-BE49-F238E27FC236}">
                  <a16:creationId xmlns:a16="http://schemas.microsoft.com/office/drawing/2014/main" id="{B361E64D-F48D-3FAC-B5F2-EA959AFA9353}"/>
                </a:ext>
              </a:extLst>
            </p:cNvPr>
            <p:cNvGrpSpPr/>
            <p:nvPr/>
          </p:nvGrpSpPr>
          <p:grpSpPr bwMode="gray">
            <a:xfrm>
              <a:off x="4679013" y="419433"/>
              <a:ext cx="187642" cy="116871"/>
              <a:chOff x="4679013" y="419433"/>
              <a:chExt cx="187642" cy="116871"/>
            </a:xfrm>
            <a:solidFill>
              <a:srgbClr val="000000"/>
            </a:solidFill>
          </p:grpSpPr>
          <p:sp>
            <p:nvSpPr>
              <p:cNvPr id="198" name="Forme libre : forme 197">
                <a:extLst>
                  <a:ext uri="{FF2B5EF4-FFF2-40B4-BE49-F238E27FC236}">
                    <a16:creationId xmlns:a16="http://schemas.microsoft.com/office/drawing/2014/main" id="{7EF6CA55-AD5A-B64C-5BB6-6BB5D9222561}"/>
                  </a:ext>
                </a:extLst>
              </p:cNvPr>
              <p:cNvSpPr/>
              <p:nvPr/>
            </p:nvSpPr>
            <p:spPr bwMode="gray">
              <a:xfrm>
                <a:off x="4679013" y="419433"/>
                <a:ext cx="110490" cy="116871"/>
              </a:xfrm>
              <a:custGeom>
                <a:avLst/>
                <a:gdLst>
                  <a:gd name="connsiteX0" fmla="*/ 78105 w 110490"/>
                  <a:gd name="connsiteY0" fmla="*/ 48292 h 116871"/>
                  <a:gd name="connsiteX1" fmla="*/ 48673 w 110490"/>
                  <a:gd name="connsiteY1" fmla="*/ 17336 h 116871"/>
                  <a:gd name="connsiteX2" fmla="*/ 19145 w 110490"/>
                  <a:gd name="connsiteY2" fmla="*/ 48292 h 116871"/>
                  <a:gd name="connsiteX3" fmla="*/ 48673 w 110490"/>
                  <a:gd name="connsiteY3" fmla="*/ 79343 h 116871"/>
                  <a:gd name="connsiteX4" fmla="*/ 78105 w 110490"/>
                  <a:gd name="connsiteY4" fmla="*/ 48292 h 116871"/>
                  <a:gd name="connsiteX5" fmla="*/ 103918 w 110490"/>
                  <a:gd name="connsiteY5" fmla="*/ 100489 h 116871"/>
                  <a:gd name="connsiteX6" fmla="*/ 110490 w 110490"/>
                  <a:gd name="connsiteY6" fmla="*/ 99441 h 116871"/>
                  <a:gd name="connsiteX7" fmla="*/ 110490 w 110490"/>
                  <a:gd name="connsiteY7" fmla="*/ 115157 h 116871"/>
                  <a:gd name="connsiteX8" fmla="*/ 100775 w 110490"/>
                  <a:gd name="connsiteY8" fmla="*/ 116872 h 116871"/>
                  <a:gd name="connsiteX9" fmla="*/ 72104 w 110490"/>
                  <a:gd name="connsiteY9" fmla="*/ 104870 h 116871"/>
                  <a:gd name="connsiteX10" fmla="*/ 61246 w 110490"/>
                  <a:gd name="connsiteY10" fmla="*/ 95155 h 116871"/>
                  <a:gd name="connsiteX11" fmla="*/ 48673 w 110490"/>
                  <a:gd name="connsiteY11" fmla="*/ 96774 h 116871"/>
                  <a:gd name="connsiteX12" fmla="*/ 0 w 110490"/>
                  <a:gd name="connsiteY12" fmla="*/ 48387 h 116871"/>
                  <a:gd name="connsiteX13" fmla="*/ 48673 w 110490"/>
                  <a:gd name="connsiteY13" fmla="*/ 0 h 116871"/>
                  <a:gd name="connsiteX14" fmla="*/ 97155 w 110490"/>
                  <a:gd name="connsiteY14" fmla="*/ 48387 h 116871"/>
                  <a:gd name="connsiteX15" fmla="*/ 79058 w 110490"/>
                  <a:gd name="connsiteY15" fmla="*/ 86582 h 116871"/>
                  <a:gd name="connsiteX16" fmla="*/ 84582 w 110490"/>
                  <a:gd name="connsiteY16" fmla="*/ 91821 h 116871"/>
                  <a:gd name="connsiteX17" fmla="*/ 103918 w 110490"/>
                  <a:gd name="connsiteY17" fmla="*/ 100489 h 11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490" h="116871">
                    <a:moveTo>
                      <a:pt x="78105" y="48292"/>
                    </a:moveTo>
                    <a:cubicBezTo>
                      <a:pt x="78105" y="30766"/>
                      <a:pt x="65818" y="17336"/>
                      <a:pt x="48673" y="17336"/>
                    </a:cubicBezTo>
                    <a:cubicBezTo>
                      <a:pt x="31433" y="17336"/>
                      <a:pt x="19145" y="30766"/>
                      <a:pt x="19145" y="48292"/>
                    </a:cubicBezTo>
                    <a:cubicBezTo>
                      <a:pt x="19145" y="65818"/>
                      <a:pt x="31433" y="79343"/>
                      <a:pt x="48673" y="79343"/>
                    </a:cubicBezTo>
                    <a:cubicBezTo>
                      <a:pt x="65818" y="79343"/>
                      <a:pt x="78105" y="65818"/>
                      <a:pt x="78105" y="48292"/>
                    </a:cubicBezTo>
                    <a:moveTo>
                      <a:pt x="103918" y="100489"/>
                    </a:moveTo>
                    <a:cubicBezTo>
                      <a:pt x="105918" y="100489"/>
                      <a:pt x="108490" y="100203"/>
                      <a:pt x="110490" y="99441"/>
                    </a:cubicBezTo>
                    <a:lnTo>
                      <a:pt x="110490" y="115157"/>
                    </a:lnTo>
                    <a:cubicBezTo>
                      <a:pt x="107442" y="116300"/>
                      <a:pt x="104870" y="116872"/>
                      <a:pt x="100775" y="116872"/>
                    </a:cubicBezTo>
                    <a:cubicBezTo>
                      <a:pt x="90583" y="116872"/>
                      <a:pt x="81153" y="112681"/>
                      <a:pt x="72104" y="104870"/>
                    </a:cubicBezTo>
                    <a:lnTo>
                      <a:pt x="61246" y="95155"/>
                    </a:lnTo>
                    <a:cubicBezTo>
                      <a:pt x="57341" y="96203"/>
                      <a:pt x="53150" y="96774"/>
                      <a:pt x="48673" y="96774"/>
                    </a:cubicBezTo>
                    <a:cubicBezTo>
                      <a:pt x="19812" y="96774"/>
                      <a:pt x="0" y="74581"/>
                      <a:pt x="0" y="48387"/>
                    </a:cubicBezTo>
                    <a:cubicBezTo>
                      <a:pt x="0" y="22193"/>
                      <a:pt x="19717" y="0"/>
                      <a:pt x="48673" y="0"/>
                    </a:cubicBezTo>
                    <a:cubicBezTo>
                      <a:pt x="77438" y="0"/>
                      <a:pt x="97155" y="22193"/>
                      <a:pt x="97155" y="48387"/>
                    </a:cubicBezTo>
                    <a:cubicBezTo>
                      <a:pt x="97155" y="63722"/>
                      <a:pt x="90392" y="77724"/>
                      <a:pt x="79058" y="86582"/>
                    </a:cubicBezTo>
                    <a:lnTo>
                      <a:pt x="84582" y="91821"/>
                    </a:lnTo>
                    <a:cubicBezTo>
                      <a:pt x="91726" y="98107"/>
                      <a:pt x="98012" y="100489"/>
                      <a:pt x="103918" y="100489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9" name="Forme libre : forme 198">
                <a:extLst>
                  <a:ext uri="{FF2B5EF4-FFF2-40B4-BE49-F238E27FC236}">
                    <a16:creationId xmlns:a16="http://schemas.microsoft.com/office/drawing/2014/main" id="{EA554E64-8771-40A1-60CA-B082636379F5}"/>
                  </a:ext>
                </a:extLst>
              </p:cNvPr>
              <p:cNvSpPr/>
              <p:nvPr/>
            </p:nvSpPr>
            <p:spPr bwMode="gray">
              <a:xfrm>
                <a:off x="4792455" y="422005"/>
                <a:ext cx="74199" cy="94202"/>
              </a:xfrm>
              <a:custGeom>
                <a:avLst/>
                <a:gdLst>
                  <a:gd name="connsiteX0" fmla="*/ 55626 w 74199"/>
                  <a:gd name="connsiteY0" fmla="*/ 0 h 94202"/>
                  <a:gd name="connsiteX1" fmla="*/ 74200 w 74199"/>
                  <a:gd name="connsiteY1" fmla="*/ 0 h 94202"/>
                  <a:gd name="connsiteX2" fmla="*/ 74200 w 74199"/>
                  <a:gd name="connsiteY2" fmla="*/ 55721 h 94202"/>
                  <a:gd name="connsiteX3" fmla="*/ 37052 w 74199"/>
                  <a:gd name="connsiteY3" fmla="*/ 94202 h 94202"/>
                  <a:gd name="connsiteX4" fmla="*/ 0 w 74199"/>
                  <a:gd name="connsiteY4" fmla="*/ 55721 h 94202"/>
                  <a:gd name="connsiteX5" fmla="*/ 0 w 74199"/>
                  <a:gd name="connsiteY5" fmla="*/ 0 h 94202"/>
                  <a:gd name="connsiteX6" fmla="*/ 18574 w 74199"/>
                  <a:gd name="connsiteY6" fmla="*/ 0 h 94202"/>
                  <a:gd name="connsiteX7" fmla="*/ 18574 w 74199"/>
                  <a:gd name="connsiteY7" fmla="*/ 57245 h 94202"/>
                  <a:gd name="connsiteX8" fmla="*/ 37147 w 74199"/>
                  <a:gd name="connsiteY8" fmla="*/ 76772 h 94202"/>
                  <a:gd name="connsiteX9" fmla="*/ 55626 w 74199"/>
                  <a:gd name="connsiteY9" fmla="*/ 57245 h 94202"/>
                  <a:gd name="connsiteX10" fmla="*/ 55626 w 74199"/>
                  <a:gd name="connsiteY10" fmla="*/ 0 h 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99" h="94202">
                    <a:moveTo>
                      <a:pt x="55626" y="0"/>
                    </a:moveTo>
                    <a:lnTo>
                      <a:pt x="74200" y="0"/>
                    </a:lnTo>
                    <a:lnTo>
                      <a:pt x="74200" y="55721"/>
                    </a:lnTo>
                    <a:cubicBezTo>
                      <a:pt x="74200" y="79819"/>
                      <a:pt x="60103" y="94202"/>
                      <a:pt x="37052" y="94202"/>
                    </a:cubicBezTo>
                    <a:cubicBezTo>
                      <a:pt x="14192" y="94202"/>
                      <a:pt x="0" y="79819"/>
                      <a:pt x="0" y="55721"/>
                    </a:cubicBezTo>
                    <a:lnTo>
                      <a:pt x="0" y="0"/>
                    </a:lnTo>
                    <a:lnTo>
                      <a:pt x="18574" y="0"/>
                    </a:lnTo>
                    <a:lnTo>
                      <a:pt x="18574" y="57245"/>
                    </a:lnTo>
                    <a:cubicBezTo>
                      <a:pt x="18574" y="69533"/>
                      <a:pt x="25527" y="76772"/>
                      <a:pt x="37147" y="76772"/>
                    </a:cubicBezTo>
                    <a:cubicBezTo>
                      <a:pt x="48482" y="76772"/>
                      <a:pt x="55626" y="69533"/>
                      <a:pt x="55626" y="57245"/>
                    </a:cubicBezTo>
                    <a:lnTo>
                      <a:pt x="556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E0DEC27C-043E-5708-564E-F1542680741C}"/>
                </a:ext>
              </a:extLst>
            </p:cNvPr>
            <p:cNvSpPr/>
            <p:nvPr/>
          </p:nvSpPr>
          <p:spPr bwMode="gray">
            <a:xfrm>
              <a:off x="4889611" y="422005"/>
              <a:ext cx="53339" cy="91535"/>
            </a:xfrm>
            <a:custGeom>
              <a:avLst/>
              <a:gdLst>
                <a:gd name="connsiteX0" fmla="*/ 0 w 53339"/>
                <a:gd name="connsiteY0" fmla="*/ 0 h 91535"/>
                <a:gd name="connsiteX1" fmla="*/ 0 w 53339"/>
                <a:gd name="connsiteY1" fmla="*/ 91535 h 91535"/>
                <a:gd name="connsiteX2" fmla="*/ 53340 w 53339"/>
                <a:gd name="connsiteY2" fmla="*/ 91535 h 91535"/>
                <a:gd name="connsiteX3" fmla="*/ 53340 w 53339"/>
                <a:gd name="connsiteY3" fmla="*/ 75724 h 91535"/>
                <a:gd name="connsiteX4" fmla="*/ 18574 w 53339"/>
                <a:gd name="connsiteY4" fmla="*/ 75724 h 91535"/>
                <a:gd name="connsiteX5" fmla="*/ 18574 w 53339"/>
                <a:gd name="connsiteY5" fmla="*/ 52768 h 91535"/>
                <a:gd name="connsiteX6" fmla="*/ 48196 w 53339"/>
                <a:gd name="connsiteY6" fmla="*/ 52768 h 91535"/>
                <a:gd name="connsiteX7" fmla="*/ 48196 w 53339"/>
                <a:gd name="connsiteY7" fmla="*/ 36957 h 91535"/>
                <a:gd name="connsiteX8" fmla="*/ 18574 w 53339"/>
                <a:gd name="connsiteY8" fmla="*/ 36957 h 91535"/>
                <a:gd name="connsiteX9" fmla="*/ 18574 w 53339"/>
                <a:gd name="connsiteY9" fmla="*/ 15812 h 91535"/>
                <a:gd name="connsiteX10" fmla="*/ 53340 w 53339"/>
                <a:gd name="connsiteY10" fmla="*/ 15812 h 91535"/>
                <a:gd name="connsiteX11" fmla="*/ 53340 w 53339"/>
                <a:gd name="connsiteY11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39" h="91535">
                  <a:moveTo>
                    <a:pt x="0" y="0"/>
                  </a:moveTo>
                  <a:lnTo>
                    <a:pt x="0" y="91535"/>
                  </a:lnTo>
                  <a:lnTo>
                    <a:pt x="53340" y="91535"/>
                  </a:lnTo>
                  <a:lnTo>
                    <a:pt x="53340" y="75724"/>
                  </a:lnTo>
                  <a:lnTo>
                    <a:pt x="18574" y="75724"/>
                  </a:lnTo>
                  <a:lnTo>
                    <a:pt x="18574" y="52768"/>
                  </a:lnTo>
                  <a:lnTo>
                    <a:pt x="48196" y="52768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EC73E5CE-16BB-209B-6B2D-3DCA01A1FF90}"/>
                </a:ext>
              </a:extLst>
            </p:cNvPr>
            <p:cNvSpPr/>
            <p:nvPr/>
          </p:nvSpPr>
          <p:spPr bwMode="gray">
            <a:xfrm>
              <a:off x="4157329" y="554022"/>
              <a:ext cx="53340" cy="91535"/>
            </a:xfrm>
            <a:custGeom>
              <a:avLst/>
              <a:gdLst>
                <a:gd name="connsiteX0" fmla="*/ 0 w 53340"/>
                <a:gd name="connsiteY0" fmla="*/ 0 h 91535"/>
                <a:gd name="connsiteX1" fmla="*/ 0 w 53340"/>
                <a:gd name="connsiteY1" fmla="*/ 91535 h 91535"/>
                <a:gd name="connsiteX2" fmla="*/ 18574 w 53340"/>
                <a:gd name="connsiteY2" fmla="*/ 91535 h 91535"/>
                <a:gd name="connsiteX3" fmla="*/ 18574 w 53340"/>
                <a:gd name="connsiteY3" fmla="*/ 52769 h 91535"/>
                <a:gd name="connsiteX4" fmla="*/ 48196 w 53340"/>
                <a:gd name="connsiteY4" fmla="*/ 52769 h 91535"/>
                <a:gd name="connsiteX5" fmla="*/ 48196 w 53340"/>
                <a:gd name="connsiteY5" fmla="*/ 36957 h 91535"/>
                <a:gd name="connsiteX6" fmla="*/ 18574 w 53340"/>
                <a:gd name="connsiteY6" fmla="*/ 36957 h 91535"/>
                <a:gd name="connsiteX7" fmla="*/ 18574 w 53340"/>
                <a:gd name="connsiteY7" fmla="*/ 15812 h 91535"/>
                <a:gd name="connsiteX8" fmla="*/ 53340 w 53340"/>
                <a:gd name="connsiteY8" fmla="*/ 15812 h 91535"/>
                <a:gd name="connsiteX9" fmla="*/ 53340 w 53340"/>
                <a:gd name="connsiteY9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91535">
                  <a:moveTo>
                    <a:pt x="0" y="0"/>
                  </a:moveTo>
                  <a:lnTo>
                    <a:pt x="0" y="91535"/>
                  </a:lnTo>
                  <a:lnTo>
                    <a:pt x="18574" y="91535"/>
                  </a:lnTo>
                  <a:lnTo>
                    <a:pt x="18574" y="52769"/>
                  </a:lnTo>
                  <a:lnTo>
                    <a:pt x="48196" y="52769"/>
                  </a:lnTo>
                  <a:lnTo>
                    <a:pt x="48196" y="36957"/>
                  </a:lnTo>
                  <a:lnTo>
                    <a:pt x="18574" y="36957"/>
                  </a:lnTo>
                  <a:lnTo>
                    <a:pt x="18574" y="15812"/>
                  </a:lnTo>
                  <a:lnTo>
                    <a:pt x="53340" y="1581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03F67BFF-41F5-BFCB-691C-A62C6BFE981E}"/>
                </a:ext>
              </a:extLst>
            </p:cNvPr>
            <p:cNvSpPr/>
            <p:nvPr/>
          </p:nvSpPr>
          <p:spPr bwMode="gray">
            <a:xfrm>
              <a:off x="4227052" y="554022"/>
              <a:ext cx="74675" cy="91630"/>
            </a:xfrm>
            <a:custGeom>
              <a:avLst/>
              <a:gdLst>
                <a:gd name="connsiteX0" fmla="*/ 18574 w 74675"/>
                <a:gd name="connsiteY0" fmla="*/ 15812 h 91630"/>
                <a:gd name="connsiteX1" fmla="*/ 18574 w 74675"/>
                <a:gd name="connsiteY1" fmla="*/ 38671 h 91630"/>
                <a:gd name="connsiteX2" fmla="*/ 29051 w 74675"/>
                <a:gd name="connsiteY2" fmla="*/ 38671 h 91630"/>
                <a:gd name="connsiteX3" fmla="*/ 41434 w 74675"/>
                <a:gd name="connsiteY3" fmla="*/ 27051 h 91630"/>
                <a:gd name="connsiteX4" fmla="*/ 29051 w 74675"/>
                <a:gd name="connsiteY4" fmla="*/ 15812 h 91630"/>
                <a:gd name="connsiteX5" fmla="*/ 18574 w 74675"/>
                <a:gd name="connsiteY5" fmla="*/ 15812 h 91630"/>
                <a:gd name="connsiteX6" fmla="*/ 0 w 74675"/>
                <a:gd name="connsiteY6" fmla="*/ 0 h 91630"/>
                <a:gd name="connsiteX7" fmla="*/ 28004 w 74675"/>
                <a:gd name="connsiteY7" fmla="*/ 0 h 91630"/>
                <a:gd name="connsiteX8" fmla="*/ 60579 w 74675"/>
                <a:gd name="connsiteY8" fmla="*/ 27337 h 91630"/>
                <a:gd name="connsiteX9" fmla="*/ 45910 w 74675"/>
                <a:gd name="connsiteY9" fmla="*/ 51054 h 91630"/>
                <a:gd name="connsiteX10" fmla="*/ 74676 w 74675"/>
                <a:gd name="connsiteY10" fmla="*/ 91630 h 91630"/>
                <a:gd name="connsiteX11" fmla="*/ 52483 w 74675"/>
                <a:gd name="connsiteY11" fmla="*/ 91630 h 91630"/>
                <a:gd name="connsiteX12" fmla="*/ 28194 w 74675"/>
                <a:gd name="connsiteY12" fmla="*/ 54578 h 91630"/>
                <a:gd name="connsiteX13" fmla="*/ 18669 w 74675"/>
                <a:gd name="connsiteY13" fmla="*/ 54578 h 91630"/>
                <a:gd name="connsiteX14" fmla="*/ 18669 w 74675"/>
                <a:gd name="connsiteY14" fmla="*/ 91630 h 91630"/>
                <a:gd name="connsiteX15" fmla="*/ 95 w 74675"/>
                <a:gd name="connsiteY15" fmla="*/ 91630 h 91630"/>
                <a:gd name="connsiteX16" fmla="*/ 95 w 74675"/>
                <a:gd name="connsiteY16" fmla="*/ 0 h 9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75" h="91630">
                  <a:moveTo>
                    <a:pt x="18574" y="15812"/>
                  </a:moveTo>
                  <a:lnTo>
                    <a:pt x="18574" y="38671"/>
                  </a:lnTo>
                  <a:lnTo>
                    <a:pt x="29051" y="38671"/>
                  </a:lnTo>
                  <a:cubicBezTo>
                    <a:pt x="36862" y="38671"/>
                    <a:pt x="41434" y="34480"/>
                    <a:pt x="41434" y="27051"/>
                  </a:cubicBezTo>
                  <a:cubicBezTo>
                    <a:pt x="41434" y="20098"/>
                    <a:pt x="36862" y="15812"/>
                    <a:pt x="29051" y="15812"/>
                  </a:cubicBezTo>
                  <a:lnTo>
                    <a:pt x="18574" y="15812"/>
                  </a:lnTo>
                  <a:close/>
                  <a:moveTo>
                    <a:pt x="0" y="0"/>
                  </a:moveTo>
                  <a:lnTo>
                    <a:pt x="28004" y="0"/>
                  </a:lnTo>
                  <a:cubicBezTo>
                    <a:pt x="48101" y="0"/>
                    <a:pt x="60579" y="10382"/>
                    <a:pt x="60579" y="27337"/>
                  </a:cubicBezTo>
                  <a:cubicBezTo>
                    <a:pt x="60579" y="38290"/>
                    <a:pt x="55245" y="46577"/>
                    <a:pt x="45910" y="51054"/>
                  </a:cubicBezTo>
                  <a:lnTo>
                    <a:pt x="74676" y="91630"/>
                  </a:lnTo>
                  <a:lnTo>
                    <a:pt x="52483" y="91630"/>
                  </a:lnTo>
                  <a:lnTo>
                    <a:pt x="28194" y="54578"/>
                  </a:lnTo>
                  <a:lnTo>
                    <a:pt x="18669" y="54578"/>
                  </a:lnTo>
                  <a:lnTo>
                    <a:pt x="18669" y="91630"/>
                  </a:lnTo>
                  <a:lnTo>
                    <a:pt x="95" y="9163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A038C12F-11F2-F321-A0B2-945CF4A10FE8}"/>
                </a:ext>
              </a:extLst>
            </p:cNvPr>
            <p:cNvSpPr/>
            <p:nvPr/>
          </p:nvSpPr>
          <p:spPr bwMode="gray">
            <a:xfrm>
              <a:off x="4305728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7B682171-B242-8828-8F41-47F78B25BECC}"/>
                </a:ext>
              </a:extLst>
            </p:cNvPr>
            <p:cNvSpPr/>
            <p:nvPr/>
          </p:nvSpPr>
          <p:spPr bwMode="gray">
            <a:xfrm>
              <a:off x="4413456" y="554022"/>
              <a:ext cx="83248" cy="91535"/>
            </a:xfrm>
            <a:custGeom>
              <a:avLst/>
              <a:gdLst>
                <a:gd name="connsiteX0" fmla="*/ 0 w 83248"/>
                <a:gd name="connsiteY0" fmla="*/ 0 h 91535"/>
                <a:gd name="connsiteX1" fmla="*/ 23813 w 83248"/>
                <a:gd name="connsiteY1" fmla="*/ 0 h 91535"/>
                <a:gd name="connsiteX2" fmla="*/ 64675 w 83248"/>
                <a:gd name="connsiteY2" fmla="*/ 65532 h 91535"/>
                <a:gd name="connsiteX3" fmla="*/ 64675 w 83248"/>
                <a:gd name="connsiteY3" fmla="*/ 0 h 91535"/>
                <a:gd name="connsiteX4" fmla="*/ 83249 w 83248"/>
                <a:gd name="connsiteY4" fmla="*/ 0 h 91535"/>
                <a:gd name="connsiteX5" fmla="*/ 83249 w 83248"/>
                <a:gd name="connsiteY5" fmla="*/ 91535 h 91535"/>
                <a:gd name="connsiteX6" fmla="*/ 59531 w 83248"/>
                <a:gd name="connsiteY6" fmla="*/ 91535 h 91535"/>
                <a:gd name="connsiteX7" fmla="*/ 18574 w 83248"/>
                <a:gd name="connsiteY7" fmla="*/ 25718 h 91535"/>
                <a:gd name="connsiteX8" fmla="*/ 18574 w 83248"/>
                <a:gd name="connsiteY8" fmla="*/ 91535 h 91535"/>
                <a:gd name="connsiteX9" fmla="*/ 0 w 83248"/>
                <a:gd name="connsiteY9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8" h="91535">
                  <a:moveTo>
                    <a:pt x="0" y="0"/>
                  </a:moveTo>
                  <a:lnTo>
                    <a:pt x="23813" y="0"/>
                  </a:lnTo>
                  <a:lnTo>
                    <a:pt x="64675" y="65532"/>
                  </a:lnTo>
                  <a:lnTo>
                    <a:pt x="64675" y="0"/>
                  </a:lnTo>
                  <a:lnTo>
                    <a:pt x="83249" y="0"/>
                  </a:lnTo>
                  <a:lnTo>
                    <a:pt x="83249" y="91535"/>
                  </a:lnTo>
                  <a:lnTo>
                    <a:pt x="59531" y="91535"/>
                  </a:lnTo>
                  <a:lnTo>
                    <a:pt x="18574" y="25718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22B1A6C0-6168-FEF5-D252-52F6E378A924}"/>
                </a:ext>
              </a:extLst>
            </p:cNvPr>
            <p:cNvSpPr/>
            <p:nvPr/>
          </p:nvSpPr>
          <p:spPr bwMode="gray">
            <a:xfrm>
              <a:off x="4514516" y="551355"/>
              <a:ext cx="87249" cy="115252"/>
            </a:xfrm>
            <a:custGeom>
              <a:avLst/>
              <a:gdLst>
                <a:gd name="connsiteX0" fmla="*/ 72580 w 87249"/>
                <a:gd name="connsiteY0" fmla="*/ 66865 h 115252"/>
                <a:gd name="connsiteX1" fmla="*/ 87249 w 87249"/>
                <a:gd name="connsiteY1" fmla="*/ 78105 h 115252"/>
                <a:gd name="connsiteX2" fmla="*/ 55816 w 87249"/>
                <a:gd name="connsiteY2" fmla="*/ 96298 h 115252"/>
                <a:gd name="connsiteX3" fmla="*/ 44482 w 87249"/>
                <a:gd name="connsiteY3" fmla="*/ 115253 h 115252"/>
                <a:gd name="connsiteX4" fmla="*/ 28004 w 87249"/>
                <a:gd name="connsiteY4" fmla="*/ 115253 h 115252"/>
                <a:gd name="connsiteX5" fmla="*/ 39529 w 87249"/>
                <a:gd name="connsiteY5" fmla="*/ 96012 h 115252"/>
                <a:gd name="connsiteX6" fmla="*/ 0 w 87249"/>
                <a:gd name="connsiteY6" fmla="*/ 48387 h 115252"/>
                <a:gd name="connsiteX7" fmla="*/ 48673 w 87249"/>
                <a:gd name="connsiteY7" fmla="*/ 0 h 115252"/>
                <a:gd name="connsiteX8" fmla="*/ 87249 w 87249"/>
                <a:gd name="connsiteY8" fmla="*/ 18574 h 115252"/>
                <a:gd name="connsiteX9" fmla="*/ 72580 w 87249"/>
                <a:gd name="connsiteY9" fmla="*/ 29908 h 115252"/>
                <a:gd name="connsiteX10" fmla="*/ 48673 w 87249"/>
                <a:gd name="connsiteY10" fmla="*/ 17336 h 115252"/>
                <a:gd name="connsiteX11" fmla="*/ 19145 w 87249"/>
                <a:gd name="connsiteY11" fmla="*/ 48292 h 115252"/>
                <a:gd name="connsiteX12" fmla="*/ 48673 w 87249"/>
                <a:gd name="connsiteY12" fmla="*/ 79248 h 115252"/>
                <a:gd name="connsiteX13" fmla="*/ 72580 w 87249"/>
                <a:gd name="connsiteY13" fmla="*/ 66865 h 11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9" h="115252">
                  <a:moveTo>
                    <a:pt x="72580" y="66865"/>
                  </a:moveTo>
                  <a:lnTo>
                    <a:pt x="87249" y="78105"/>
                  </a:lnTo>
                  <a:cubicBezTo>
                    <a:pt x="80200" y="87821"/>
                    <a:pt x="69247" y="94583"/>
                    <a:pt x="55816" y="96298"/>
                  </a:cubicBezTo>
                  <a:lnTo>
                    <a:pt x="44482" y="115253"/>
                  </a:lnTo>
                  <a:lnTo>
                    <a:pt x="28004" y="115253"/>
                  </a:lnTo>
                  <a:lnTo>
                    <a:pt x="39529" y="96012"/>
                  </a:lnTo>
                  <a:cubicBezTo>
                    <a:pt x="15716" y="91821"/>
                    <a:pt x="0" y="71723"/>
                    <a:pt x="0" y="48387"/>
                  </a:cubicBezTo>
                  <a:cubicBezTo>
                    <a:pt x="0" y="22193"/>
                    <a:pt x="19717" y="0"/>
                    <a:pt x="48673" y="0"/>
                  </a:cubicBezTo>
                  <a:cubicBezTo>
                    <a:pt x="65246" y="0"/>
                    <a:pt x="78867" y="7429"/>
                    <a:pt x="87249" y="18574"/>
                  </a:cubicBezTo>
                  <a:lnTo>
                    <a:pt x="72580" y="29908"/>
                  </a:lnTo>
                  <a:cubicBezTo>
                    <a:pt x="67342" y="22479"/>
                    <a:pt x="59150" y="17336"/>
                    <a:pt x="48673" y="17336"/>
                  </a:cubicBezTo>
                  <a:cubicBezTo>
                    <a:pt x="31432" y="17336"/>
                    <a:pt x="19145" y="30766"/>
                    <a:pt x="19145" y="48292"/>
                  </a:cubicBezTo>
                  <a:cubicBezTo>
                    <a:pt x="19145" y="65818"/>
                    <a:pt x="31432" y="79248"/>
                    <a:pt x="48673" y="79248"/>
                  </a:cubicBezTo>
                  <a:cubicBezTo>
                    <a:pt x="59150" y="79438"/>
                    <a:pt x="67342" y="74295"/>
                    <a:pt x="72580" y="6686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601C2FC5-172C-5444-4E88-DDD799C3308E}"/>
                </a:ext>
              </a:extLst>
            </p:cNvPr>
            <p:cNvSpPr/>
            <p:nvPr/>
          </p:nvSpPr>
          <p:spPr bwMode="gray">
            <a:xfrm>
              <a:off x="4605765" y="554022"/>
              <a:ext cx="93535" cy="91535"/>
            </a:xfrm>
            <a:custGeom>
              <a:avLst/>
              <a:gdLst>
                <a:gd name="connsiteX0" fmla="*/ 59341 w 93535"/>
                <a:gd name="connsiteY0" fmla="*/ 51911 h 91535"/>
                <a:gd name="connsiteX1" fmla="*/ 46768 w 93535"/>
                <a:gd name="connsiteY1" fmla="*/ 17526 h 91535"/>
                <a:gd name="connsiteX2" fmla="*/ 34195 w 93535"/>
                <a:gd name="connsiteY2" fmla="*/ 51911 h 91535"/>
                <a:gd name="connsiteX3" fmla="*/ 59341 w 93535"/>
                <a:gd name="connsiteY3" fmla="*/ 51911 h 91535"/>
                <a:gd name="connsiteX4" fmla="*/ 34576 w 93535"/>
                <a:gd name="connsiteY4" fmla="*/ 0 h 91535"/>
                <a:gd name="connsiteX5" fmla="*/ 58865 w 93535"/>
                <a:gd name="connsiteY5" fmla="*/ 0 h 91535"/>
                <a:gd name="connsiteX6" fmla="*/ 93536 w 93535"/>
                <a:gd name="connsiteY6" fmla="*/ 91535 h 91535"/>
                <a:gd name="connsiteX7" fmla="*/ 73819 w 93535"/>
                <a:gd name="connsiteY7" fmla="*/ 91535 h 91535"/>
                <a:gd name="connsiteX8" fmla="*/ 65056 w 93535"/>
                <a:gd name="connsiteY8" fmla="*/ 67723 h 91535"/>
                <a:gd name="connsiteX9" fmla="*/ 28480 w 93535"/>
                <a:gd name="connsiteY9" fmla="*/ 67723 h 91535"/>
                <a:gd name="connsiteX10" fmla="*/ 19717 w 93535"/>
                <a:gd name="connsiteY10" fmla="*/ 91535 h 91535"/>
                <a:gd name="connsiteX11" fmla="*/ 0 w 93535"/>
                <a:gd name="connsiteY11" fmla="*/ 91535 h 91535"/>
                <a:gd name="connsiteX12" fmla="*/ 34576 w 93535"/>
                <a:gd name="connsiteY12" fmla="*/ 0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35" h="91535">
                  <a:moveTo>
                    <a:pt x="59341" y="51911"/>
                  </a:moveTo>
                  <a:lnTo>
                    <a:pt x="46768" y="17526"/>
                  </a:lnTo>
                  <a:lnTo>
                    <a:pt x="34195" y="51911"/>
                  </a:lnTo>
                  <a:lnTo>
                    <a:pt x="59341" y="51911"/>
                  </a:lnTo>
                  <a:close/>
                  <a:moveTo>
                    <a:pt x="34576" y="0"/>
                  </a:moveTo>
                  <a:lnTo>
                    <a:pt x="58865" y="0"/>
                  </a:lnTo>
                  <a:lnTo>
                    <a:pt x="93536" y="91535"/>
                  </a:lnTo>
                  <a:lnTo>
                    <a:pt x="73819" y="91535"/>
                  </a:lnTo>
                  <a:lnTo>
                    <a:pt x="65056" y="67723"/>
                  </a:lnTo>
                  <a:lnTo>
                    <a:pt x="28480" y="67723"/>
                  </a:lnTo>
                  <a:lnTo>
                    <a:pt x="19717" y="91535"/>
                  </a:lnTo>
                  <a:lnTo>
                    <a:pt x="0" y="91535"/>
                  </a:lnTo>
                  <a:lnTo>
                    <a:pt x="3457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916C2AE2-1BD4-B310-8258-84BDA493A08A}"/>
                </a:ext>
              </a:extLst>
            </p:cNvPr>
            <p:cNvSpPr/>
            <p:nvPr/>
          </p:nvSpPr>
          <p:spPr bwMode="gray">
            <a:xfrm>
              <a:off x="4713493" y="554022"/>
              <a:ext cx="18573" cy="91535"/>
            </a:xfrm>
            <a:custGeom>
              <a:avLst/>
              <a:gdLst>
                <a:gd name="connsiteX0" fmla="*/ 0 w 18573"/>
                <a:gd name="connsiteY0" fmla="*/ 0 h 91535"/>
                <a:gd name="connsiteX1" fmla="*/ 18574 w 18573"/>
                <a:gd name="connsiteY1" fmla="*/ 0 h 91535"/>
                <a:gd name="connsiteX2" fmla="*/ 18574 w 18573"/>
                <a:gd name="connsiteY2" fmla="*/ 91535 h 91535"/>
                <a:gd name="connsiteX3" fmla="*/ 0 w 18573"/>
                <a:gd name="connsiteY3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91535">
                  <a:moveTo>
                    <a:pt x="0" y="0"/>
                  </a:moveTo>
                  <a:lnTo>
                    <a:pt x="18574" y="0"/>
                  </a:lnTo>
                  <a:lnTo>
                    <a:pt x="18574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FB2C14C7-FD19-B55A-DD9C-6FA1A17A71B6}"/>
                </a:ext>
              </a:extLst>
            </p:cNvPr>
            <p:cNvSpPr/>
            <p:nvPr/>
          </p:nvSpPr>
          <p:spPr bwMode="gray">
            <a:xfrm>
              <a:off x="4749593" y="551355"/>
              <a:ext cx="64960" cy="96774"/>
            </a:xfrm>
            <a:custGeom>
              <a:avLst/>
              <a:gdLst>
                <a:gd name="connsiteX0" fmla="*/ 13335 w 64960"/>
                <a:gd name="connsiteY0" fmla="*/ 69056 h 96774"/>
                <a:gd name="connsiteX1" fmla="*/ 33623 w 64960"/>
                <a:gd name="connsiteY1" fmla="*/ 80296 h 96774"/>
                <a:gd name="connsiteX2" fmla="*/ 45434 w 64960"/>
                <a:gd name="connsiteY2" fmla="*/ 69723 h 96774"/>
                <a:gd name="connsiteX3" fmla="*/ 3620 w 64960"/>
                <a:gd name="connsiteY3" fmla="*/ 26575 h 96774"/>
                <a:gd name="connsiteX4" fmla="*/ 32956 w 64960"/>
                <a:gd name="connsiteY4" fmla="*/ 0 h 96774"/>
                <a:gd name="connsiteX5" fmla="*/ 64961 w 64960"/>
                <a:gd name="connsiteY5" fmla="*/ 15430 h 96774"/>
                <a:gd name="connsiteX6" fmla="*/ 51340 w 64960"/>
                <a:gd name="connsiteY6" fmla="*/ 27622 h 96774"/>
                <a:gd name="connsiteX7" fmla="*/ 33052 w 64960"/>
                <a:gd name="connsiteY7" fmla="*/ 16288 h 96774"/>
                <a:gd name="connsiteX8" fmla="*/ 22479 w 64960"/>
                <a:gd name="connsiteY8" fmla="*/ 25813 h 96774"/>
                <a:gd name="connsiteX9" fmla="*/ 64294 w 64960"/>
                <a:gd name="connsiteY9" fmla="*/ 69342 h 96774"/>
                <a:gd name="connsiteX10" fmla="*/ 34004 w 64960"/>
                <a:gd name="connsiteY10" fmla="*/ 96774 h 96774"/>
                <a:gd name="connsiteX11" fmla="*/ 0 w 64960"/>
                <a:gd name="connsiteY11" fmla="*/ 81439 h 96774"/>
                <a:gd name="connsiteX12" fmla="*/ 13335 w 64960"/>
                <a:gd name="connsiteY12" fmla="*/ 69056 h 9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" h="96774">
                  <a:moveTo>
                    <a:pt x="13335" y="69056"/>
                  </a:moveTo>
                  <a:cubicBezTo>
                    <a:pt x="18860" y="76105"/>
                    <a:pt x="26194" y="80296"/>
                    <a:pt x="33623" y="80296"/>
                  </a:cubicBezTo>
                  <a:cubicBezTo>
                    <a:pt x="40958" y="80296"/>
                    <a:pt x="45434" y="76390"/>
                    <a:pt x="45434" y="69723"/>
                  </a:cubicBezTo>
                  <a:cubicBezTo>
                    <a:pt x="45434" y="53340"/>
                    <a:pt x="3620" y="57055"/>
                    <a:pt x="3620" y="26575"/>
                  </a:cubicBezTo>
                  <a:cubicBezTo>
                    <a:pt x="3620" y="12097"/>
                    <a:pt x="15526" y="0"/>
                    <a:pt x="32956" y="0"/>
                  </a:cubicBezTo>
                  <a:cubicBezTo>
                    <a:pt x="46672" y="0"/>
                    <a:pt x="57245" y="6096"/>
                    <a:pt x="64961" y="15430"/>
                  </a:cubicBezTo>
                  <a:lnTo>
                    <a:pt x="51340" y="27622"/>
                  </a:lnTo>
                  <a:cubicBezTo>
                    <a:pt x="46006" y="20669"/>
                    <a:pt x="39910" y="16288"/>
                    <a:pt x="33052" y="16288"/>
                  </a:cubicBezTo>
                  <a:cubicBezTo>
                    <a:pt x="26670" y="16288"/>
                    <a:pt x="22479" y="20479"/>
                    <a:pt x="22479" y="25813"/>
                  </a:cubicBezTo>
                  <a:cubicBezTo>
                    <a:pt x="22479" y="42196"/>
                    <a:pt x="64294" y="38386"/>
                    <a:pt x="64294" y="69342"/>
                  </a:cubicBezTo>
                  <a:cubicBezTo>
                    <a:pt x="64008" y="86296"/>
                    <a:pt x="50673" y="96774"/>
                    <a:pt x="34004" y="96774"/>
                  </a:cubicBezTo>
                  <a:cubicBezTo>
                    <a:pt x="18574" y="96774"/>
                    <a:pt x="8096" y="91154"/>
                    <a:pt x="0" y="81439"/>
                  </a:cubicBezTo>
                  <a:lnTo>
                    <a:pt x="13335" y="690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CDE10A5-BD8C-706C-FCFE-982C4FEB0064}"/>
                </a:ext>
              </a:extLst>
            </p:cNvPr>
            <p:cNvSpPr/>
            <p:nvPr/>
          </p:nvSpPr>
          <p:spPr bwMode="gray">
            <a:xfrm>
              <a:off x="4833222" y="554022"/>
              <a:ext cx="53435" cy="91535"/>
            </a:xfrm>
            <a:custGeom>
              <a:avLst/>
              <a:gdLst>
                <a:gd name="connsiteX0" fmla="*/ 0 w 53435"/>
                <a:gd name="connsiteY0" fmla="*/ 0 h 91535"/>
                <a:gd name="connsiteX1" fmla="*/ 53435 w 53435"/>
                <a:gd name="connsiteY1" fmla="*/ 0 h 91535"/>
                <a:gd name="connsiteX2" fmla="*/ 53435 w 53435"/>
                <a:gd name="connsiteY2" fmla="*/ 15812 h 91535"/>
                <a:gd name="connsiteX3" fmla="*/ 18574 w 53435"/>
                <a:gd name="connsiteY3" fmla="*/ 15812 h 91535"/>
                <a:gd name="connsiteX4" fmla="*/ 18574 w 53435"/>
                <a:gd name="connsiteY4" fmla="*/ 36957 h 91535"/>
                <a:gd name="connsiteX5" fmla="*/ 48197 w 53435"/>
                <a:gd name="connsiteY5" fmla="*/ 36957 h 91535"/>
                <a:gd name="connsiteX6" fmla="*/ 48197 w 53435"/>
                <a:gd name="connsiteY6" fmla="*/ 52769 h 91535"/>
                <a:gd name="connsiteX7" fmla="*/ 18574 w 53435"/>
                <a:gd name="connsiteY7" fmla="*/ 52769 h 91535"/>
                <a:gd name="connsiteX8" fmla="*/ 18574 w 53435"/>
                <a:gd name="connsiteY8" fmla="*/ 75724 h 91535"/>
                <a:gd name="connsiteX9" fmla="*/ 53435 w 53435"/>
                <a:gd name="connsiteY9" fmla="*/ 75724 h 91535"/>
                <a:gd name="connsiteX10" fmla="*/ 53435 w 53435"/>
                <a:gd name="connsiteY10" fmla="*/ 91535 h 91535"/>
                <a:gd name="connsiteX11" fmla="*/ 0 w 53435"/>
                <a:gd name="connsiteY11" fmla="*/ 91535 h 9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5" h="91535">
                  <a:moveTo>
                    <a:pt x="0" y="0"/>
                  </a:moveTo>
                  <a:lnTo>
                    <a:pt x="53435" y="0"/>
                  </a:lnTo>
                  <a:lnTo>
                    <a:pt x="53435" y="15812"/>
                  </a:lnTo>
                  <a:lnTo>
                    <a:pt x="18574" y="15812"/>
                  </a:lnTo>
                  <a:lnTo>
                    <a:pt x="18574" y="36957"/>
                  </a:lnTo>
                  <a:lnTo>
                    <a:pt x="48197" y="36957"/>
                  </a:lnTo>
                  <a:lnTo>
                    <a:pt x="48197" y="52769"/>
                  </a:lnTo>
                  <a:lnTo>
                    <a:pt x="18574" y="52769"/>
                  </a:lnTo>
                  <a:lnTo>
                    <a:pt x="18574" y="75724"/>
                  </a:lnTo>
                  <a:lnTo>
                    <a:pt x="53435" y="75724"/>
                  </a:lnTo>
                  <a:lnTo>
                    <a:pt x="53435" y="91535"/>
                  </a:lnTo>
                  <a:lnTo>
                    <a:pt x="0" y="915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91" name="Graphique 12">
              <a:extLst>
                <a:ext uri="{FF2B5EF4-FFF2-40B4-BE49-F238E27FC236}">
                  <a16:creationId xmlns:a16="http://schemas.microsoft.com/office/drawing/2014/main" id="{0DB0AE32-303E-E450-FC14-39DA514E3605}"/>
                </a:ext>
              </a:extLst>
            </p:cNvPr>
            <p:cNvGrpSpPr/>
            <p:nvPr/>
          </p:nvGrpSpPr>
          <p:grpSpPr bwMode="gray">
            <a:xfrm>
              <a:off x="4156662" y="239601"/>
              <a:ext cx="335089" cy="690372"/>
              <a:chOff x="4156662" y="239601"/>
              <a:chExt cx="335089" cy="690372"/>
            </a:xfrm>
          </p:grpSpPr>
          <p:sp>
            <p:nvSpPr>
              <p:cNvPr id="192" name="Forme libre : forme 191">
                <a:extLst>
                  <a:ext uri="{FF2B5EF4-FFF2-40B4-BE49-F238E27FC236}">
                    <a16:creationId xmlns:a16="http://schemas.microsoft.com/office/drawing/2014/main" id="{5E8CF83F-924E-F586-B046-2B94E97B96CE}"/>
                  </a:ext>
                </a:extLst>
              </p:cNvPr>
              <p:cNvSpPr/>
              <p:nvPr/>
            </p:nvSpPr>
            <p:spPr bwMode="gray">
              <a:xfrm>
                <a:off x="4157233" y="875109"/>
                <a:ext cx="313753" cy="54864"/>
              </a:xfrm>
              <a:custGeom>
                <a:avLst/>
                <a:gdLst>
                  <a:gd name="connsiteX0" fmla="*/ 26479 w 313753"/>
                  <a:gd name="connsiteY0" fmla="*/ 53435 h 54864"/>
                  <a:gd name="connsiteX1" fmla="*/ 27146 w 313753"/>
                  <a:gd name="connsiteY1" fmla="*/ 51340 h 54864"/>
                  <a:gd name="connsiteX2" fmla="*/ 20669 w 313753"/>
                  <a:gd name="connsiteY2" fmla="*/ 39910 h 54864"/>
                  <a:gd name="connsiteX3" fmla="*/ 24289 w 313753"/>
                  <a:gd name="connsiteY3" fmla="*/ 29909 h 54864"/>
                  <a:gd name="connsiteX4" fmla="*/ 34195 w 313753"/>
                  <a:gd name="connsiteY4" fmla="*/ 29909 h 54864"/>
                  <a:gd name="connsiteX5" fmla="*/ 38005 w 313753"/>
                  <a:gd name="connsiteY5" fmla="*/ 36576 h 54864"/>
                  <a:gd name="connsiteX6" fmla="*/ 40577 w 313753"/>
                  <a:gd name="connsiteY6" fmla="*/ 36576 h 54864"/>
                  <a:gd name="connsiteX7" fmla="*/ 46482 w 313753"/>
                  <a:gd name="connsiteY7" fmla="*/ 20384 h 54864"/>
                  <a:gd name="connsiteX8" fmla="*/ 43910 w 313753"/>
                  <a:gd name="connsiteY8" fmla="*/ 20384 h 54864"/>
                  <a:gd name="connsiteX9" fmla="*/ 35147 w 313753"/>
                  <a:gd name="connsiteY9" fmla="*/ 27051 h 54864"/>
                  <a:gd name="connsiteX10" fmla="*/ 25432 w 313753"/>
                  <a:gd name="connsiteY10" fmla="*/ 27051 h 54864"/>
                  <a:gd name="connsiteX11" fmla="*/ 30575 w 313753"/>
                  <a:gd name="connsiteY11" fmla="*/ 12859 h 54864"/>
                  <a:gd name="connsiteX12" fmla="*/ 39148 w 313753"/>
                  <a:gd name="connsiteY12" fmla="*/ 7429 h 54864"/>
                  <a:gd name="connsiteX13" fmla="*/ 43434 w 313753"/>
                  <a:gd name="connsiteY13" fmla="*/ 7429 h 54864"/>
                  <a:gd name="connsiteX14" fmla="*/ 50387 w 313753"/>
                  <a:gd name="connsiteY14" fmla="*/ 15430 h 54864"/>
                  <a:gd name="connsiteX15" fmla="*/ 52864 w 313753"/>
                  <a:gd name="connsiteY15" fmla="*/ 15430 h 54864"/>
                  <a:gd name="connsiteX16" fmla="*/ 54959 w 313753"/>
                  <a:gd name="connsiteY16" fmla="*/ 4477 h 54864"/>
                  <a:gd name="connsiteX17" fmla="*/ 17907 w 313753"/>
                  <a:gd name="connsiteY17" fmla="*/ 4477 h 54864"/>
                  <a:gd name="connsiteX18" fmla="*/ 17240 w 313753"/>
                  <a:gd name="connsiteY18" fmla="*/ 6572 h 54864"/>
                  <a:gd name="connsiteX19" fmla="*/ 21717 w 313753"/>
                  <a:gd name="connsiteY19" fmla="*/ 18002 h 54864"/>
                  <a:gd name="connsiteX20" fmla="*/ 13621 w 313753"/>
                  <a:gd name="connsiteY20" fmla="*/ 40005 h 54864"/>
                  <a:gd name="connsiteX21" fmla="*/ 571 w 313753"/>
                  <a:gd name="connsiteY21" fmla="*/ 51435 h 54864"/>
                  <a:gd name="connsiteX22" fmla="*/ 0 w 313753"/>
                  <a:gd name="connsiteY22" fmla="*/ 53530 h 54864"/>
                  <a:gd name="connsiteX23" fmla="*/ 26479 w 313753"/>
                  <a:gd name="connsiteY23" fmla="*/ 53530 h 54864"/>
                  <a:gd name="connsiteX24" fmla="*/ 77914 w 313753"/>
                  <a:gd name="connsiteY24" fmla="*/ 26479 h 54864"/>
                  <a:gd name="connsiteX25" fmla="*/ 75152 w 313753"/>
                  <a:gd name="connsiteY25" fmla="*/ 18288 h 54864"/>
                  <a:gd name="connsiteX26" fmla="*/ 66199 w 313753"/>
                  <a:gd name="connsiteY26" fmla="*/ 30004 h 54864"/>
                  <a:gd name="connsiteX27" fmla="*/ 66199 w 313753"/>
                  <a:gd name="connsiteY27" fmla="*/ 25051 h 54864"/>
                  <a:gd name="connsiteX28" fmla="*/ 61817 w 313753"/>
                  <a:gd name="connsiteY28" fmla="*/ 18383 h 54864"/>
                  <a:gd name="connsiteX29" fmla="*/ 52007 w 313753"/>
                  <a:gd name="connsiteY29" fmla="*/ 30004 h 54864"/>
                  <a:gd name="connsiteX30" fmla="*/ 53721 w 313753"/>
                  <a:gd name="connsiteY30" fmla="*/ 30004 h 54864"/>
                  <a:gd name="connsiteX31" fmla="*/ 58579 w 313753"/>
                  <a:gd name="connsiteY31" fmla="*/ 25813 h 54864"/>
                  <a:gd name="connsiteX32" fmla="*/ 58579 w 313753"/>
                  <a:gd name="connsiteY32" fmla="*/ 33814 h 54864"/>
                  <a:gd name="connsiteX33" fmla="*/ 51340 w 313753"/>
                  <a:gd name="connsiteY33" fmla="*/ 49911 h 54864"/>
                  <a:gd name="connsiteX34" fmla="*/ 54388 w 313753"/>
                  <a:gd name="connsiteY34" fmla="*/ 54864 h 54864"/>
                  <a:gd name="connsiteX35" fmla="*/ 57721 w 313753"/>
                  <a:gd name="connsiteY35" fmla="*/ 52483 h 54864"/>
                  <a:gd name="connsiteX36" fmla="*/ 64865 w 313753"/>
                  <a:gd name="connsiteY36" fmla="*/ 33623 h 54864"/>
                  <a:gd name="connsiteX37" fmla="*/ 70961 w 313753"/>
                  <a:gd name="connsiteY37" fmla="*/ 26575 h 54864"/>
                  <a:gd name="connsiteX38" fmla="*/ 77914 w 313753"/>
                  <a:gd name="connsiteY38" fmla="*/ 26575 h 54864"/>
                  <a:gd name="connsiteX39" fmla="*/ 110585 w 313753"/>
                  <a:gd name="connsiteY39" fmla="*/ 16669 h 54864"/>
                  <a:gd name="connsiteX40" fmla="*/ 107728 w 313753"/>
                  <a:gd name="connsiteY40" fmla="*/ 16478 h 54864"/>
                  <a:gd name="connsiteX41" fmla="*/ 104585 w 313753"/>
                  <a:gd name="connsiteY41" fmla="*/ 19526 h 54864"/>
                  <a:gd name="connsiteX42" fmla="*/ 103918 w 313753"/>
                  <a:gd name="connsiteY42" fmla="*/ 19526 h 54864"/>
                  <a:gd name="connsiteX43" fmla="*/ 75438 w 313753"/>
                  <a:gd name="connsiteY43" fmla="*/ 49244 h 54864"/>
                  <a:gd name="connsiteX44" fmla="*/ 80963 w 313753"/>
                  <a:gd name="connsiteY44" fmla="*/ 54769 h 54864"/>
                  <a:gd name="connsiteX45" fmla="*/ 93154 w 313753"/>
                  <a:gd name="connsiteY45" fmla="*/ 43053 h 54864"/>
                  <a:gd name="connsiteX46" fmla="*/ 92964 w 313753"/>
                  <a:gd name="connsiteY46" fmla="*/ 45244 h 54864"/>
                  <a:gd name="connsiteX47" fmla="*/ 97536 w 313753"/>
                  <a:gd name="connsiteY47" fmla="*/ 54769 h 54864"/>
                  <a:gd name="connsiteX48" fmla="*/ 107347 w 313753"/>
                  <a:gd name="connsiteY48" fmla="*/ 43148 h 54864"/>
                  <a:gd name="connsiteX49" fmla="*/ 105632 w 313753"/>
                  <a:gd name="connsiteY49" fmla="*/ 43148 h 54864"/>
                  <a:gd name="connsiteX50" fmla="*/ 100775 w 313753"/>
                  <a:gd name="connsiteY50" fmla="*/ 47339 h 54864"/>
                  <a:gd name="connsiteX51" fmla="*/ 100775 w 313753"/>
                  <a:gd name="connsiteY51" fmla="*/ 39338 h 54864"/>
                  <a:gd name="connsiteX52" fmla="*/ 110585 w 313753"/>
                  <a:gd name="connsiteY52" fmla="*/ 16669 h 54864"/>
                  <a:gd name="connsiteX53" fmla="*/ 82296 w 313753"/>
                  <a:gd name="connsiteY53" fmla="*/ 44291 h 54864"/>
                  <a:gd name="connsiteX54" fmla="*/ 96679 w 313753"/>
                  <a:gd name="connsiteY54" fmla="*/ 24860 h 54864"/>
                  <a:gd name="connsiteX55" fmla="*/ 99822 w 313753"/>
                  <a:gd name="connsiteY55" fmla="*/ 25241 h 54864"/>
                  <a:gd name="connsiteX56" fmla="*/ 94488 w 313753"/>
                  <a:gd name="connsiteY56" fmla="*/ 39529 h 54864"/>
                  <a:gd name="connsiteX57" fmla="*/ 84392 w 313753"/>
                  <a:gd name="connsiteY57" fmla="*/ 47816 h 54864"/>
                  <a:gd name="connsiteX58" fmla="*/ 82296 w 313753"/>
                  <a:gd name="connsiteY58" fmla="*/ 44291 h 54864"/>
                  <a:gd name="connsiteX59" fmla="*/ 116205 w 313753"/>
                  <a:gd name="connsiteY59" fmla="*/ 23431 h 54864"/>
                  <a:gd name="connsiteX60" fmla="*/ 122396 w 313753"/>
                  <a:gd name="connsiteY60" fmla="*/ 23431 h 54864"/>
                  <a:gd name="connsiteX61" fmla="*/ 112586 w 313753"/>
                  <a:gd name="connsiteY61" fmla="*/ 50197 h 54864"/>
                  <a:gd name="connsiteX62" fmla="*/ 115253 w 313753"/>
                  <a:gd name="connsiteY62" fmla="*/ 54769 h 54864"/>
                  <a:gd name="connsiteX63" fmla="*/ 132969 w 313753"/>
                  <a:gd name="connsiteY63" fmla="*/ 41720 h 54864"/>
                  <a:gd name="connsiteX64" fmla="*/ 131254 w 313753"/>
                  <a:gd name="connsiteY64" fmla="*/ 41720 h 54864"/>
                  <a:gd name="connsiteX65" fmla="*/ 119920 w 313753"/>
                  <a:gd name="connsiteY65" fmla="*/ 48578 h 54864"/>
                  <a:gd name="connsiteX66" fmla="*/ 128873 w 313753"/>
                  <a:gd name="connsiteY66" fmla="*/ 23431 h 54864"/>
                  <a:gd name="connsiteX67" fmla="*/ 138113 w 313753"/>
                  <a:gd name="connsiteY67" fmla="*/ 23431 h 54864"/>
                  <a:gd name="connsiteX68" fmla="*/ 139255 w 313753"/>
                  <a:gd name="connsiteY68" fmla="*/ 19621 h 54864"/>
                  <a:gd name="connsiteX69" fmla="*/ 130302 w 313753"/>
                  <a:gd name="connsiteY69" fmla="*/ 19621 h 54864"/>
                  <a:gd name="connsiteX70" fmla="*/ 133731 w 313753"/>
                  <a:gd name="connsiteY70" fmla="*/ 10001 h 54864"/>
                  <a:gd name="connsiteX71" fmla="*/ 130207 w 313753"/>
                  <a:gd name="connsiteY71" fmla="*/ 10001 h 54864"/>
                  <a:gd name="connsiteX72" fmla="*/ 123825 w 313753"/>
                  <a:gd name="connsiteY72" fmla="*/ 19621 h 54864"/>
                  <a:gd name="connsiteX73" fmla="*/ 116205 w 313753"/>
                  <a:gd name="connsiteY73" fmla="*/ 20669 h 54864"/>
                  <a:gd name="connsiteX74" fmla="*/ 116205 w 313753"/>
                  <a:gd name="connsiteY74" fmla="*/ 23431 h 54864"/>
                  <a:gd name="connsiteX75" fmla="*/ 160020 w 313753"/>
                  <a:gd name="connsiteY75" fmla="*/ 41815 h 54864"/>
                  <a:gd name="connsiteX76" fmla="*/ 157734 w 313753"/>
                  <a:gd name="connsiteY76" fmla="*/ 41815 h 54864"/>
                  <a:gd name="connsiteX77" fmla="*/ 148685 w 313753"/>
                  <a:gd name="connsiteY77" fmla="*/ 47911 h 54864"/>
                  <a:gd name="connsiteX78" fmla="*/ 143923 w 313753"/>
                  <a:gd name="connsiteY78" fmla="*/ 41815 h 54864"/>
                  <a:gd name="connsiteX79" fmla="*/ 144494 w 313753"/>
                  <a:gd name="connsiteY79" fmla="*/ 36671 h 54864"/>
                  <a:gd name="connsiteX80" fmla="*/ 163068 w 313753"/>
                  <a:gd name="connsiteY80" fmla="*/ 30575 h 54864"/>
                  <a:gd name="connsiteX81" fmla="*/ 157258 w 313753"/>
                  <a:gd name="connsiteY81" fmla="*/ 18193 h 54864"/>
                  <a:gd name="connsiteX82" fmla="*/ 138494 w 313753"/>
                  <a:gd name="connsiteY82" fmla="*/ 45815 h 54864"/>
                  <a:gd name="connsiteX83" fmla="*/ 145542 w 313753"/>
                  <a:gd name="connsiteY83" fmla="*/ 54769 h 54864"/>
                  <a:gd name="connsiteX84" fmla="*/ 160020 w 313753"/>
                  <a:gd name="connsiteY84" fmla="*/ 41815 h 54864"/>
                  <a:gd name="connsiteX85" fmla="*/ 153638 w 313753"/>
                  <a:gd name="connsiteY85" fmla="*/ 23241 h 54864"/>
                  <a:gd name="connsiteX86" fmla="*/ 157163 w 313753"/>
                  <a:gd name="connsiteY86" fmla="*/ 29909 h 54864"/>
                  <a:gd name="connsiteX87" fmla="*/ 145637 w 313753"/>
                  <a:gd name="connsiteY87" fmla="*/ 32576 h 54864"/>
                  <a:gd name="connsiteX88" fmla="*/ 153638 w 313753"/>
                  <a:gd name="connsiteY88" fmla="*/ 23241 h 54864"/>
                  <a:gd name="connsiteX89" fmla="*/ 194882 w 313753"/>
                  <a:gd name="connsiteY89" fmla="*/ 26479 h 54864"/>
                  <a:gd name="connsiteX90" fmla="*/ 192119 w 313753"/>
                  <a:gd name="connsiteY90" fmla="*/ 18288 h 54864"/>
                  <a:gd name="connsiteX91" fmla="*/ 183166 w 313753"/>
                  <a:gd name="connsiteY91" fmla="*/ 30004 h 54864"/>
                  <a:gd name="connsiteX92" fmla="*/ 183166 w 313753"/>
                  <a:gd name="connsiteY92" fmla="*/ 25051 h 54864"/>
                  <a:gd name="connsiteX93" fmla="*/ 178784 w 313753"/>
                  <a:gd name="connsiteY93" fmla="*/ 18383 h 54864"/>
                  <a:gd name="connsiteX94" fmla="*/ 168974 w 313753"/>
                  <a:gd name="connsiteY94" fmla="*/ 30004 h 54864"/>
                  <a:gd name="connsiteX95" fmla="*/ 170688 w 313753"/>
                  <a:gd name="connsiteY95" fmla="*/ 30004 h 54864"/>
                  <a:gd name="connsiteX96" fmla="*/ 175546 w 313753"/>
                  <a:gd name="connsiteY96" fmla="*/ 25813 h 54864"/>
                  <a:gd name="connsiteX97" fmla="*/ 175546 w 313753"/>
                  <a:gd name="connsiteY97" fmla="*/ 33814 h 54864"/>
                  <a:gd name="connsiteX98" fmla="*/ 168307 w 313753"/>
                  <a:gd name="connsiteY98" fmla="*/ 49911 h 54864"/>
                  <a:gd name="connsiteX99" fmla="*/ 171355 w 313753"/>
                  <a:gd name="connsiteY99" fmla="*/ 54864 h 54864"/>
                  <a:gd name="connsiteX100" fmla="*/ 174688 w 313753"/>
                  <a:gd name="connsiteY100" fmla="*/ 52483 h 54864"/>
                  <a:gd name="connsiteX101" fmla="*/ 181832 w 313753"/>
                  <a:gd name="connsiteY101" fmla="*/ 33623 h 54864"/>
                  <a:gd name="connsiteX102" fmla="*/ 187928 w 313753"/>
                  <a:gd name="connsiteY102" fmla="*/ 26575 h 54864"/>
                  <a:gd name="connsiteX103" fmla="*/ 194882 w 313753"/>
                  <a:gd name="connsiteY103" fmla="*/ 26575 h 54864"/>
                  <a:gd name="connsiteX104" fmla="*/ 194977 w 313753"/>
                  <a:gd name="connsiteY104" fmla="*/ 49816 h 54864"/>
                  <a:gd name="connsiteX105" fmla="*/ 198025 w 313753"/>
                  <a:gd name="connsiteY105" fmla="*/ 54769 h 54864"/>
                  <a:gd name="connsiteX106" fmla="*/ 201359 w 313753"/>
                  <a:gd name="connsiteY106" fmla="*/ 52388 h 54864"/>
                  <a:gd name="connsiteX107" fmla="*/ 208502 w 313753"/>
                  <a:gd name="connsiteY107" fmla="*/ 33528 h 54864"/>
                  <a:gd name="connsiteX108" fmla="*/ 221266 w 313753"/>
                  <a:gd name="connsiteY108" fmla="*/ 25241 h 54864"/>
                  <a:gd name="connsiteX109" fmla="*/ 221647 w 313753"/>
                  <a:gd name="connsiteY109" fmla="*/ 29242 h 54864"/>
                  <a:gd name="connsiteX110" fmla="*/ 210693 w 313753"/>
                  <a:gd name="connsiteY110" fmla="*/ 50292 h 54864"/>
                  <a:gd name="connsiteX111" fmla="*/ 213360 w 313753"/>
                  <a:gd name="connsiteY111" fmla="*/ 54864 h 54864"/>
                  <a:gd name="connsiteX112" fmla="*/ 227647 w 313753"/>
                  <a:gd name="connsiteY112" fmla="*/ 43244 h 54864"/>
                  <a:gd name="connsiteX113" fmla="*/ 225933 w 313753"/>
                  <a:gd name="connsiteY113" fmla="*/ 43244 h 54864"/>
                  <a:gd name="connsiteX114" fmla="*/ 218504 w 313753"/>
                  <a:gd name="connsiteY114" fmla="*/ 48959 h 54864"/>
                  <a:gd name="connsiteX115" fmla="*/ 227933 w 313753"/>
                  <a:gd name="connsiteY115" fmla="*/ 30004 h 54864"/>
                  <a:gd name="connsiteX116" fmla="*/ 229743 w 313753"/>
                  <a:gd name="connsiteY116" fmla="*/ 23527 h 54864"/>
                  <a:gd name="connsiteX117" fmla="*/ 224790 w 313753"/>
                  <a:gd name="connsiteY117" fmla="*/ 18383 h 54864"/>
                  <a:gd name="connsiteX118" fmla="*/ 209836 w 313753"/>
                  <a:gd name="connsiteY118" fmla="*/ 30099 h 54864"/>
                  <a:gd name="connsiteX119" fmla="*/ 209836 w 313753"/>
                  <a:gd name="connsiteY119" fmla="*/ 25146 h 54864"/>
                  <a:gd name="connsiteX120" fmla="*/ 205454 w 313753"/>
                  <a:gd name="connsiteY120" fmla="*/ 18479 h 54864"/>
                  <a:gd name="connsiteX121" fmla="*/ 199644 w 313753"/>
                  <a:gd name="connsiteY121" fmla="*/ 22670 h 54864"/>
                  <a:gd name="connsiteX122" fmla="*/ 199644 w 313753"/>
                  <a:gd name="connsiteY122" fmla="*/ 23336 h 54864"/>
                  <a:gd name="connsiteX123" fmla="*/ 202216 w 313753"/>
                  <a:gd name="connsiteY123" fmla="*/ 33909 h 54864"/>
                  <a:gd name="connsiteX124" fmla="*/ 194977 w 313753"/>
                  <a:gd name="connsiteY124" fmla="*/ 49816 h 54864"/>
                  <a:gd name="connsiteX125" fmla="*/ 254127 w 313753"/>
                  <a:gd name="connsiteY125" fmla="*/ 8763 h 54864"/>
                  <a:gd name="connsiteX126" fmla="*/ 258509 w 313753"/>
                  <a:gd name="connsiteY126" fmla="*/ 4381 h 54864"/>
                  <a:gd name="connsiteX127" fmla="*/ 254127 w 313753"/>
                  <a:gd name="connsiteY127" fmla="*/ 0 h 54864"/>
                  <a:gd name="connsiteX128" fmla="*/ 249746 w 313753"/>
                  <a:gd name="connsiteY128" fmla="*/ 4381 h 54864"/>
                  <a:gd name="connsiteX129" fmla="*/ 254127 w 313753"/>
                  <a:gd name="connsiteY129" fmla="*/ 8763 h 54864"/>
                  <a:gd name="connsiteX130" fmla="*/ 252222 w 313753"/>
                  <a:gd name="connsiteY130" fmla="*/ 22193 h 54864"/>
                  <a:gd name="connsiteX131" fmla="*/ 250031 w 313753"/>
                  <a:gd name="connsiteY131" fmla="*/ 18288 h 54864"/>
                  <a:gd name="connsiteX132" fmla="*/ 235744 w 313753"/>
                  <a:gd name="connsiteY132" fmla="*/ 29909 h 54864"/>
                  <a:gd name="connsiteX133" fmla="*/ 237458 w 313753"/>
                  <a:gd name="connsiteY133" fmla="*/ 29909 h 54864"/>
                  <a:gd name="connsiteX134" fmla="*/ 244888 w 313753"/>
                  <a:gd name="connsiteY134" fmla="*/ 24194 h 54864"/>
                  <a:gd name="connsiteX135" fmla="*/ 234601 w 313753"/>
                  <a:gd name="connsiteY135" fmla="*/ 50863 h 54864"/>
                  <a:gd name="connsiteX136" fmla="*/ 236792 w 313753"/>
                  <a:gd name="connsiteY136" fmla="*/ 54769 h 54864"/>
                  <a:gd name="connsiteX137" fmla="*/ 250412 w 313753"/>
                  <a:gd name="connsiteY137" fmla="*/ 43148 h 54864"/>
                  <a:gd name="connsiteX138" fmla="*/ 248698 w 313753"/>
                  <a:gd name="connsiteY138" fmla="*/ 43148 h 54864"/>
                  <a:gd name="connsiteX139" fmla="*/ 241268 w 313753"/>
                  <a:gd name="connsiteY139" fmla="*/ 48863 h 54864"/>
                  <a:gd name="connsiteX140" fmla="*/ 252222 w 313753"/>
                  <a:gd name="connsiteY140" fmla="*/ 22193 h 54864"/>
                  <a:gd name="connsiteX141" fmla="*/ 260604 w 313753"/>
                  <a:gd name="connsiteY141" fmla="*/ 23431 h 54864"/>
                  <a:gd name="connsiteX142" fmla="*/ 266795 w 313753"/>
                  <a:gd name="connsiteY142" fmla="*/ 23431 h 54864"/>
                  <a:gd name="connsiteX143" fmla="*/ 256985 w 313753"/>
                  <a:gd name="connsiteY143" fmla="*/ 50197 h 54864"/>
                  <a:gd name="connsiteX144" fmla="*/ 259652 w 313753"/>
                  <a:gd name="connsiteY144" fmla="*/ 54769 h 54864"/>
                  <a:gd name="connsiteX145" fmla="*/ 277368 w 313753"/>
                  <a:gd name="connsiteY145" fmla="*/ 41720 h 54864"/>
                  <a:gd name="connsiteX146" fmla="*/ 275654 w 313753"/>
                  <a:gd name="connsiteY146" fmla="*/ 41720 h 54864"/>
                  <a:gd name="connsiteX147" fmla="*/ 264319 w 313753"/>
                  <a:gd name="connsiteY147" fmla="*/ 48578 h 54864"/>
                  <a:gd name="connsiteX148" fmla="*/ 273368 w 313753"/>
                  <a:gd name="connsiteY148" fmla="*/ 23431 h 54864"/>
                  <a:gd name="connsiteX149" fmla="*/ 282512 w 313753"/>
                  <a:gd name="connsiteY149" fmla="*/ 23431 h 54864"/>
                  <a:gd name="connsiteX150" fmla="*/ 283655 w 313753"/>
                  <a:gd name="connsiteY150" fmla="*/ 19621 h 54864"/>
                  <a:gd name="connsiteX151" fmla="*/ 274701 w 313753"/>
                  <a:gd name="connsiteY151" fmla="*/ 19621 h 54864"/>
                  <a:gd name="connsiteX152" fmla="*/ 278130 w 313753"/>
                  <a:gd name="connsiteY152" fmla="*/ 10001 h 54864"/>
                  <a:gd name="connsiteX153" fmla="*/ 274606 w 313753"/>
                  <a:gd name="connsiteY153" fmla="*/ 10001 h 54864"/>
                  <a:gd name="connsiteX154" fmla="*/ 268224 w 313753"/>
                  <a:gd name="connsiteY154" fmla="*/ 19621 h 54864"/>
                  <a:gd name="connsiteX155" fmla="*/ 260604 w 313753"/>
                  <a:gd name="connsiteY155" fmla="*/ 20669 h 54864"/>
                  <a:gd name="connsiteX156" fmla="*/ 260604 w 313753"/>
                  <a:gd name="connsiteY156" fmla="*/ 23431 h 54864"/>
                  <a:gd name="connsiteX157" fmla="*/ 300704 w 313753"/>
                  <a:gd name="connsiteY157" fmla="*/ 14859 h 54864"/>
                  <a:gd name="connsiteX158" fmla="*/ 313754 w 313753"/>
                  <a:gd name="connsiteY158" fmla="*/ 2667 h 54864"/>
                  <a:gd name="connsiteX159" fmla="*/ 313754 w 313753"/>
                  <a:gd name="connsiteY159" fmla="*/ 1238 h 54864"/>
                  <a:gd name="connsiteX160" fmla="*/ 306705 w 313753"/>
                  <a:gd name="connsiteY160" fmla="*/ 1238 h 54864"/>
                  <a:gd name="connsiteX161" fmla="*/ 298609 w 313753"/>
                  <a:gd name="connsiteY161" fmla="*/ 14859 h 54864"/>
                  <a:gd name="connsiteX162" fmla="*/ 300704 w 313753"/>
                  <a:gd name="connsiteY162" fmla="*/ 14859 h 54864"/>
                  <a:gd name="connsiteX163" fmla="*/ 304419 w 313753"/>
                  <a:gd name="connsiteY163" fmla="*/ 41815 h 54864"/>
                  <a:gd name="connsiteX164" fmla="*/ 302133 w 313753"/>
                  <a:gd name="connsiteY164" fmla="*/ 41815 h 54864"/>
                  <a:gd name="connsiteX165" fmla="*/ 293084 w 313753"/>
                  <a:gd name="connsiteY165" fmla="*/ 47911 h 54864"/>
                  <a:gd name="connsiteX166" fmla="*/ 288322 w 313753"/>
                  <a:gd name="connsiteY166" fmla="*/ 41815 h 54864"/>
                  <a:gd name="connsiteX167" fmla="*/ 288893 w 313753"/>
                  <a:gd name="connsiteY167" fmla="*/ 36671 h 54864"/>
                  <a:gd name="connsiteX168" fmla="*/ 307467 w 313753"/>
                  <a:gd name="connsiteY168" fmla="*/ 30575 h 54864"/>
                  <a:gd name="connsiteX169" fmla="*/ 301657 w 313753"/>
                  <a:gd name="connsiteY169" fmla="*/ 18193 h 54864"/>
                  <a:gd name="connsiteX170" fmla="*/ 282893 w 313753"/>
                  <a:gd name="connsiteY170" fmla="*/ 45815 h 54864"/>
                  <a:gd name="connsiteX171" fmla="*/ 289941 w 313753"/>
                  <a:gd name="connsiteY171" fmla="*/ 54769 h 54864"/>
                  <a:gd name="connsiteX172" fmla="*/ 304419 w 313753"/>
                  <a:gd name="connsiteY172" fmla="*/ 41815 h 54864"/>
                  <a:gd name="connsiteX173" fmla="*/ 298037 w 313753"/>
                  <a:gd name="connsiteY173" fmla="*/ 23241 h 54864"/>
                  <a:gd name="connsiteX174" fmla="*/ 301562 w 313753"/>
                  <a:gd name="connsiteY174" fmla="*/ 29909 h 54864"/>
                  <a:gd name="connsiteX175" fmla="*/ 290036 w 313753"/>
                  <a:gd name="connsiteY175" fmla="*/ 32576 h 54864"/>
                  <a:gd name="connsiteX176" fmla="*/ 298037 w 313753"/>
                  <a:gd name="connsiteY176" fmla="*/ 23241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13753" h="54864">
                    <a:moveTo>
                      <a:pt x="26479" y="53435"/>
                    </a:moveTo>
                    <a:lnTo>
                      <a:pt x="27146" y="51340"/>
                    </a:lnTo>
                    <a:cubicBezTo>
                      <a:pt x="18193" y="49625"/>
                      <a:pt x="17050" y="49625"/>
                      <a:pt x="20669" y="39910"/>
                    </a:cubicBezTo>
                    <a:lnTo>
                      <a:pt x="24289" y="29909"/>
                    </a:lnTo>
                    <a:lnTo>
                      <a:pt x="34195" y="29909"/>
                    </a:lnTo>
                    <a:cubicBezTo>
                      <a:pt x="38671" y="29909"/>
                      <a:pt x="38671" y="31718"/>
                      <a:pt x="38005" y="36576"/>
                    </a:cubicBezTo>
                    <a:lnTo>
                      <a:pt x="40577" y="36576"/>
                    </a:lnTo>
                    <a:lnTo>
                      <a:pt x="46482" y="20384"/>
                    </a:lnTo>
                    <a:lnTo>
                      <a:pt x="43910" y="20384"/>
                    </a:lnTo>
                    <a:cubicBezTo>
                      <a:pt x="41720" y="24194"/>
                      <a:pt x="39910" y="27051"/>
                      <a:pt x="35147" y="27051"/>
                    </a:cubicBezTo>
                    <a:lnTo>
                      <a:pt x="25432" y="27051"/>
                    </a:lnTo>
                    <a:lnTo>
                      <a:pt x="30575" y="12859"/>
                    </a:lnTo>
                    <a:cubicBezTo>
                      <a:pt x="32195" y="8382"/>
                      <a:pt x="33147" y="7429"/>
                      <a:pt x="39148" y="7429"/>
                    </a:cubicBezTo>
                    <a:lnTo>
                      <a:pt x="43434" y="7429"/>
                    </a:lnTo>
                    <a:cubicBezTo>
                      <a:pt x="49625" y="7429"/>
                      <a:pt x="50387" y="9144"/>
                      <a:pt x="50387" y="15430"/>
                    </a:cubicBezTo>
                    <a:lnTo>
                      <a:pt x="52864" y="15430"/>
                    </a:lnTo>
                    <a:lnTo>
                      <a:pt x="54959" y="4477"/>
                    </a:lnTo>
                    <a:lnTo>
                      <a:pt x="17907" y="4477"/>
                    </a:lnTo>
                    <a:lnTo>
                      <a:pt x="17240" y="6572"/>
                    </a:lnTo>
                    <a:cubicBezTo>
                      <a:pt x="24384" y="8001"/>
                      <a:pt x="25146" y="8763"/>
                      <a:pt x="21717" y="18002"/>
                    </a:cubicBezTo>
                    <a:lnTo>
                      <a:pt x="13621" y="40005"/>
                    </a:lnTo>
                    <a:cubicBezTo>
                      <a:pt x="10287" y="49149"/>
                      <a:pt x="8858" y="49911"/>
                      <a:pt x="571" y="51435"/>
                    </a:cubicBezTo>
                    <a:lnTo>
                      <a:pt x="0" y="53530"/>
                    </a:lnTo>
                    <a:lnTo>
                      <a:pt x="26479" y="53530"/>
                    </a:lnTo>
                    <a:close/>
                    <a:moveTo>
                      <a:pt x="77914" y="26479"/>
                    </a:moveTo>
                    <a:cubicBezTo>
                      <a:pt x="79153" y="22098"/>
                      <a:pt x="78486" y="18288"/>
                      <a:pt x="75152" y="18288"/>
                    </a:cubicBezTo>
                    <a:cubicBezTo>
                      <a:pt x="71152" y="18288"/>
                      <a:pt x="70199" y="21336"/>
                      <a:pt x="66199" y="30004"/>
                    </a:cubicBezTo>
                    <a:lnTo>
                      <a:pt x="66199" y="25051"/>
                    </a:lnTo>
                    <a:cubicBezTo>
                      <a:pt x="66199" y="21527"/>
                      <a:pt x="65056" y="18383"/>
                      <a:pt x="61817" y="18383"/>
                    </a:cubicBezTo>
                    <a:cubicBezTo>
                      <a:pt x="58007" y="18383"/>
                      <a:pt x="54674" y="24194"/>
                      <a:pt x="52007" y="30004"/>
                    </a:cubicBezTo>
                    <a:lnTo>
                      <a:pt x="53721" y="30004"/>
                    </a:lnTo>
                    <a:cubicBezTo>
                      <a:pt x="55531" y="27432"/>
                      <a:pt x="57245" y="25813"/>
                      <a:pt x="58579" y="25813"/>
                    </a:cubicBezTo>
                    <a:cubicBezTo>
                      <a:pt x="60198" y="25813"/>
                      <a:pt x="61055" y="28289"/>
                      <a:pt x="58579" y="33814"/>
                    </a:cubicBezTo>
                    <a:lnTo>
                      <a:pt x="51340" y="49911"/>
                    </a:lnTo>
                    <a:cubicBezTo>
                      <a:pt x="50006" y="52959"/>
                      <a:pt x="51435" y="54864"/>
                      <a:pt x="54388" y="54864"/>
                    </a:cubicBezTo>
                    <a:cubicBezTo>
                      <a:pt x="56197" y="54864"/>
                      <a:pt x="57055" y="54388"/>
                      <a:pt x="57721" y="52483"/>
                    </a:cubicBezTo>
                    <a:lnTo>
                      <a:pt x="64865" y="33623"/>
                    </a:lnTo>
                    <a:cubicBezTo>
                      <a:pt x="66866" y="31147"/>
                      <a:pt x="68675" y="28956"/>
                      <a:pt x="70961" y="26575"/>
                    </a:cubicBezTo>
                    <a:lnTo>
                      <a:pt x="77914" y="26575"/>
                    </a:lnTo>
                    <a:close/>
                    <a:moveTo>
                      <a:pt x="110585" y="16669"/>
                    </a:moveTo>
                    <a:lnTo>
                      <a:pt x="107728" y="16478"/>
                    </a:lnTo>
                    <a:lnTo>
                      <a:pt x="104585" y="19526"/>
                    </a:lnTo>
                    <a:lnTo>
                      <a:pt x="103918" y="19526"/>
                    </a:lnTo>
                    <a:cubicBezTo>
                      <a:pt x="88583" y="19526"/>
                      <a:pt x="75438" y="36671"/>
                      <a:pt x="75438" y="49244"/>
                    </a:cubicBezTo>
                    <a:cubicBezTo>
                      <a:pt x="75438" y="52769"/>
                      <a:pt x="77534" y="54769"/>
                      <a:pt x="80963" y="54769"/>
                    </a:cubicBezTo>
                    <a:cubicBezTo>
                      <a:pt x="84963" y="54769"/>
                      <a:pt x="88773" y="49149"/>
                      <a:pt x="93154" y="43053"/>
                    </a:cubicBezTo>
                    <a:lnTo>
                      <a:pt x="92964" y="45244"/>
                    </a:lnTo>
                    <a:cubicBezTo>
                      <a:pt x="92393" y="51435"/>
                      <a:pt x="94297" y="54769"/>
                      <a:pt x="97536" y="54769"/>
                    </a:cubicBezTo>
                    <a:cubicBezTo>
                      <a:pt x="101251" y="54769"/>
                      <a:pt x="104775" y="48959"/>
                      <a:pt x="107347" y="43148"/>
                    </a:cubicBezTo>
                    <a:lnTo>
                      <a:pt x="105632" y="43148"/>
                    </a:lnTo>
                    <a:cubicBezTo>
                      <a:pt x="103822" y="45720"/>
                      <a:pt x="102108" y="47339"/>
                      <a:pt x="100775" y="47339"/>
                    </a:cubicBezTo>
                    <a:cubicBezTo>
                      <a:pt x="99346" y="47339"/>
                      <a:pt x="98393" y="44768"/>
                      <a:pt x="100775" y="39338"/>
                    </a:cubicBezTo>
                    <a:lnTo>
                      <a:pt x="110585" y="16669"/>
                    </a:lnTo>
                    <a:close/>
                    <a:moveTo>
                      <a:pt x="82296" y="44291"/>
                    </a:moveTo>
                    <a:cubicBezTo>
                      <a:pt x="82296" y="36004"/>
                      <a:pt x="91440" y="24860"/>
                      <a:pt x="96679" y="24860"/>
                    </a:cubicBezTo>
                    <a:cubicBezTo>
                      <a:pt x="97822" y="24860"/>
                      <a:pt x="98870" y="24955"/>
                      <a:pt x="99822" y="25241"/>
                    </a:cubicBezTo>
                    <a:lnTo>
                      <a:pt x="94488" y="39529"/>
                    </a:lnTo>
                    <a:cubicBezTo>
                      <a:pt x="91440" y="43244"/>
                      <a:pt x="86678" y="47816"/>
                      <a:pt x="84392" y="47816"/>
                    </a:cubicBezTo>
                    <a:cubicBezTo>
                      <a:pt x="83058" y="47816"/>
                      <a:pt x="82296" y="46768"/>
                      <a:pt x="82296" y="44291"/>
                    </a:cubicBezTo>
                    <a:moveTo>
                      <a:pt x="116205" y="23431"/>
                    </a:moveTo>
                    <a:lnTo>
                      <a:pt x="122396" y="23431"/>
                    </a:lnTo>
                    <a:lnTo>
                      <a:pt x="112586" y="50197"/>
                    </a:lnTo>
                    <a:cubicBezTo>
                      <a:pt x="111728" y="52483"/>
                      <a:pt x="112967" y="54769"/>
                      <a:pt x="115253" y="54769"/>
                    </a:cubicBezTo>
                    <a:cubicBezTo>
                      <a:pt x="120872" y="54769"/>
                      <a:pt x="129826" y="49244"/>
                      <a:pt x="132969" y="41720"/>
                    </a:cubicBezTo>
                    <a:lnTo>
                      <a:pt x="131254" y="41720"/>
                    </a:lnTo>
                    <a:cubicBezTo>
                      <a:pt x="128778" y="44291"/>
                      <a:pt x="124016" y="47816"/>
                      <a:pt x="119920" y="48578"/>
                    </a:cubicBezTo>
                    <a:lnTo>
                      <a:pt x="128873" y="23431"/>
                    </a:lnTo>
                    <a:lnTo>
                      <a:pt x="138113" y="23431"/>
                    </a:lnTo>
                    <a:lnTo>
                      <a:pt x="139255" y="19621"/>
                    </a:lnTo>
                    <a:lnTo>
                      <a:pt x="130302" y="19621"/>
                    </a:lnTo>
                    <a:lnTo>
                      <a:pt x="133731" y="10001"/>
                    </a:lnTo>
                    <a:lnTo>
                      <a:pt x="130207" y="10001"/>
                    </a:lnTo>
                    <a:lnTo>
                      <a:pt x="123825" y="19621"/>
                    </a:lnTo>
                    <a:lnTo>
                      <a:pt x="116205" y="20669"/>
                    </a:lnTo>
                    <a:lnTo>
                      <a:pt x="116205" y="23431"/>
                    </a:lnTo>
                    <a:close/>
                    <a:moveTo>
                      <a:pt x="160020" y="41815"/>
                    </a:moveTo>
                    <a:lnTo>
                      <a:pt x="157734" y="41815"/>
                    </a:lnTo>
                    <a:cubicBezTo>
                      <a:pt x="154877" y="45244"/>
                      <a:pt x="151733" y="47911"/>
                      <a:pt x="148685" y="47911"/>
                    </a:cubicBezTo>
                    <a:cubicBezTo>
                      <a:pt x="145542" y="47911"/>
                      <a:pt x="143923" y="46006"/>
                      <a:pt x="143923" y="41815"/>
                    </a:cubicBezTo>
                    <a:cubicBezTo>
                      <a:pt x="143923" y="40100"/>
                      <a:pt x="144113" y="38291"/>
                      <a:pt x="144494" y="36671"/>
                    </a:cubicBezTo>
                    <a:lnTo>
                      <a:pt x="163068" y="30575"/>
                    </a:lnTo>
                    <a:cubicBezTo>
                      <a:pt x="166688" y="22003"/>
                      <a:pt x="162306" y="18193"/>
                      <a:pt x="157258" y="18193"/>
                    </a:cubicBezTo>
                    <a:cubicBezTo>
                      <a:pt x="148495" y="18193"/>
                      <a:pt x="138494" y="32861"/>
                      <a:pt x="138494" y="45815"/>
                    </a:cubicBezTo>
                    <a:cubicBezTo>
                      <a:pt x="138494" y="51626"/>
                      <a:pt x="141256" y="54769"/>
                      <a:pt x="145542" y="54769"/>
                    </a:cubicBezTo>
                    <a:cubicBezTo>
                      <a:pt x="150495" y="54769"/>
                      <a:pt x="155734" y="49911"/>
                      <a:pt x="160020" y="41815"/>
                    </a:cubicBezTo>
                    <a:moveTo>
                      <a:pt x="153638" y="23241"/>
                    </a:moveTo>
                    <a:cubicBezTo>
                      <a:pt x="156115" y="23241"/>
                      <a:pt x="158305" y="25146"/>
                      <a:pt x="157163" y="29909"/>
                    </a:cubicBezTo>
                    <a:lnTo>
                      <a:pt x="145637" y="32576"/>
                    </a:lnTo>
                    <a:cubicBezTo>
                      <a:pt x="147638" y="27146"/>
                      <a:pt x="150971" y="23241"/>
                      <a:pt x="153638" y="23241"/>
                    </a:cubicBezTo>
                    <a:moveTo>
                      <a:pt x="194882" y="26479"/>
                    </a:moveTo>
                    <a:cubicBezTo>
                      <a:pt x="196120" y="22098"/>
                      <a:pt x="195453" y="18288"/>
                      <a:pt x="192119" y="18288"/>
                    </a:cubicBezTo>
                    <a:cubicBezTo>
                      <a:pt x="188119" y="18288"/>
                      <a:pt x="187166" y="21336"/>
                      <a:pt x="183166" y="30004"/>
                    </a:cubicBezTo>
                    <a:lnTo>
                      <a:pt x="183166" y="25051"/>
                    </a:lnTo>
                    <a:cubicBezTo>
                      <a:pt x="183166" y="21527"/>
                      <a:pt x="182023" y="18383"/>
                      <a:pt x="178784" y="18383"/>
                    </a:cubicBezTo>
                    <a:cubicBezTo>
                      <a:pt x="174974" y="18383"/>
                      <a:pt x="171545" y="24194"/>
                      <a:pt x="168974" y="30004"/>
                    </a:cubicBezTo>
                    <a:lnTo>
                      <a:pt x="170688" y="30004"/>
                    </a:lnTo>
                    <a:cubicBezTo>
                      <a:pt x="172498" y="27432"/>
                      <a:pt x="174212" y="25813"/>
                      <a:pt x="175546" y="25813"/>
                    </a:cubicBezTo>
                    <a:cubicBezTo>
                      <a:pt x="177165" y="25813"/>
                      <a:pt x="178022" y="28289"/>
                      <a:pt x="175546" y="33814"/>
                    </a:cubicBezTo>
                    <a:lnTo>
                      <a:pt x="168307" y="49911"/>
                    </a:lnTo>
                    <a:cubicBezTo>
                      <a:pt x="166973" y="52959"/>
                      <a:pt x="168402" y="54864"/>
                      <a:pt x="171355" y="54864"/>
                    </a:cubicBezTo>
                    <a:cubicBezTo>
                      <a:pt x="173164" y="54864"/>
                      <a:pt x="173927" y="54388"/>
                      <a:pt x="174688" y="52483"/>
                    </a:cubicBezTo>
                    <a:lnTo>
                      <a:pt x="181832" y="33623"/>
                    </a:lnTo>
                    <a:cubicBezTo>
                      <a:pt x="183833" y="31147"/>
                      <a:pt x="185642" y="28956"/>
                      <a:pt x="187928" y="26575"/>
                    </a:cubicBezTo>
                    <a:lnTo>
                      <a:pt x="194882" y="26575"/>
                    </a:lnTo>
                    <a:close/>
                    <a:moveTo>
                      <a:pt x="194977" y="49816"/>
                    </a:moveTo>
                    <a:cubicBezTo>
                      <a:pt x="193643" y="52864"/>
                      <a:pt x="195072" y="54769"/>
                      <a:pt x="198025" y="54769"/>
                    </a:cubicBezTo>
                    <a:cubicBezTo>
                      <a:pt x="199835" y="54769"/>
                      <a:pt x="200596" y="54293"/>
                      <a:pt x="201359" y="52388"/>
                    </a:cubicBezTo>
                    <a:lnTo>
                      <a:pt x="208502" y="33528"/>
                    </a:lnTo>
                    <a:cubicBezTo>
                      <a:pt x="211836" y="29528"/>
                      <a:pt x="218599" y="25241"/>
                      <a:pt x="221266" y="25241"/>
                    </a:cubicBezTo>
                    <a:cubicBezTo>
                      <a:pt x="223171" y="25241"/>
                      <a:pt x="222980" y="26861"/>
                      <a:pt x="221647" y="29242"/>
                    </a:cubicBezTo>
                    <a:lnTo>
                      <a:pt x="210693" y="50292"/>
                    </a:lnTo>
                    <a:cubicBezTo>
                      <a:pt x="209645" y="52388"/>
                      <a:pt x="211074" y="54864"/>
                      <a:pt x="213360" y="54864"/>
                    </a:cubicBezTo>
                    <a:cubicBezTo>
                      <a:pt x="218694" y="54864"/>
                      <a:pt x="225076" y="50006"/>
                      <a:pt x="227647" y="43244"/>
                    </a:cubicBezTo>
                    <a:lnTo>
                      <a:pt x="225933" y="43244"/>
                    </a:lnTo>
                    <a:cubicBezTo>
                      <a:pt x="224219" y="45720"/>
                      <a:pt x="221266" y="48482"/>
                      <a:pt x="218504" y="48959"/>
                    </a:cubicBezTo>
                    <a:lnTo>
                      <a:pt x="227933" y="30004"/>
                    </a:lnTo>
                    <a:cubicBezTo>
                      <a:pt x="229171" y="27622"/>
                      <a:pt x="229743" y="25337"/>
                      <a:pt x="229743" y="23527"/>
                    </a:cubicBezTo>
                    <a:cubicBezTo>
                      <a:pt x="229743" y="20479"/>
                      <a:pt x="228029" y="18383"/>
                      <a:pt x="224790" y="18383"/>
                    </a:cubicBezTo>
                    <a:cubicBezTo>
                      <a:pt x="220123" y="18383"/>
                      <a:pt x="215455" y="23622"/>
                      <a:pt x="209836" y="30099"/>
                    </a:cubicBezTo>
                    <a:lnTo>
                      <a:pt x="209836" y="25146"/>
                    </a:lnTo>
                    <a:cubicBezTo>
                      <a:pt x="209836" y="21622"/>
                      <a:pt x="208693" y="18479"/>
                      <a:pt x="205454" y="18479"/>
                    </a:cubicBezTo>
                    <a:cubicBezTo>
                      <a:pt x="203454" y="18479"/>
                      <a:pt x="201454" y="20193"/>
                      <a:pt x="199644" y="22670"/>
                    </a:cubicBezTo>
                    <a:lnTo>
                      <a:pt x="199644" y="23336"/>
                    </a:lnTo>
                    <a:cubicBezTo>
                      <a:pt x="203168" y="23146"/>
                      <a:pt x="204692" y="28385"/>
                      <a:pt x="202216" y="33909"/>
                    </a:cubicBezTo>
                    <a:lnTo>
                      <a:pt x="194977" y="49816"/>
                    </a:lnTo>
                    <a:close/>
                    <a:moveTo>
                      <a:pt x="254127" y="8763"/>
                    </a:moveTo>
                    <a:cubicBezTo>
                      <a:pt x="256508" y="8763"/>
                      <a:pt x="258509" y="6763"/>
                      <a:pt x="258509" y="4381"/>
                    </a:cubicBezTo>
                    <a:cubicBezTo>
                      <a:pt x="258509" y="2000"/>
                      <a:pt x="256508" y="0"/>
                      <a:pt x="254127" y="0"/>
                    </a:cubicBezTo>
                    <a:cubicBezTo>
                      <a:pt x="251651" y="0"/>
                      <a:pt x="249746" y="2000"/>
                      <a:pt x="249746" y="4381"/>
                    </a:cubicBezTo>
                    <a:cubicBezTo>
                      <a:pt x="249650" y="6763"/>
                      <a:pt x="251651" y="8763"/>
                      <a:pt x="254127" y="8763"/>
                    </a:cubicBezTo>
                    <a:moveTo>
                      <a:pt x="252222" y="22193"/>
                    </a:moveTo>
                    <a:cubicBezTo>
                      <a:pt x="252984" y="19717"/>
                      <a:pt x="251270" y="18288"/>
                      <a:pt x="250031" y="18288"/>
                    </a:cubicBezTo>
                    <a:cubicBezTo>
                      <a:pt x="244697" y="18288"/>
                      <a:pt x="238316" y="23146"/>
                      <a:pt x="235744" y="29909"/>
                    </a:cubicBezTo>
                    <a:lnTo>
                      <a:pt x="237458" y="29909"/>
                    </a:lnTo>
                    <a:cubicBezTo>
                      <a:pt x="239173" y="27432"/>
                      <a:pt x="242126" y="24670"/>
                      <a:pt x="244888" y="24194"/>
                    </a:cubicBezTo>
                    <a:lnTo>
                      <a:pt x="234601" y="50863"/>
                    </a:lnTo>
                    <a:cubicBezTo>
                      <a:pt x="233648" y="53340"/>
                      <a:pt x="235553" y="54769"/>
                      <a:pt x="236792" y="54769"/>
                    </a:cubicBezTo>
                    <a:cubicBezTo>
                      <a:pt x="241935" y="54769"/>
                      <a:pt x="247841" y="49911"/>
                      <a:pt x="250412" y="43148"/>
                    </a:cubicBezTo>
                    <a:lnTo>
                      <a:pt x="248698" y="43148"/>
                    </a:lnTo>
                    <a:cubicBezTo>
                      <a:pt x="246983" y="45625"/>
                      <a:pt x="244030" y="48387"/>
                      <a:pt x="241268" y="48863"/>
                    </a:cubicBezTo>
                    <a:lnTo>
                      <a:pt x="252222" y="22193"/>
                    </a:lnTo>
                    <a:close/>
                    <a:moveTo>
                      <a:pt x="260604" y="23431"/>
                    </a:moveTo>
                    <a:lnTo>
                      <a:pt x="266795" y="23431"/>
                    </a:lnTo>
                    <a:lnTo>
                      <a:pt x="256985" y="50197"/>
                    </a:lnTo>
                    <a:cubicBezTo>
                      <a:pt x="256127" y="52483"/>
                      <a:pt x="257366" y="54769"/>
                      <a:pt x="259652" y="54769"/>
                    </a:cubicBezTo>
                    <a:cubicBezTo>
                      <a:pt x="265176" y="54769"/>
                      <a:pt x="274225" y="49244"/>
                      <a:pt x="277368" y="41720"/>
                    </a:cubicBezTo>
                    <a:lnTo>
                      <a:pt x="275654" y="41720"/>
                    </a:lnTo>
                    <a:cubicBezTo>
                      <a:pt x="273177" y="44291"/>
                      <a:pt x="268414" y="47816"/>
                      <a:pt x="264319" y="48578"/>
                    </a:cubicBezTo>
                    <a:lnTo>
                      <a:pt x="273368" y="23431"/>
                    </a:lnTo>
                    <a:lnTo>
                      <a:pt x="282512" y="23431"/>
                    </a:lnTo>
                    <a:lnTo>
                      <a:pt x="283655" y="19621"/>
                    </a:lnTo>
                    <a:lnTo>
                      <a:pt x="274701" y="19621"/>
                    </a:lnTo>
                    <a:lnTo>
                      <a:pt x="278130" y="10001"/>
                    </a:lnTo>
                    <a:lnTo>
                      <a:pt x="274606" y="10001"/>
                    </a:lnTo>
                    <a:lnTo>
                      <a:pt x="268224" y="19621"/>
                    </a:lnTo>
                    <a:lnTo>
                      <a:pt x="260604" y="20669"/>
                    </a:lnTo>
                    <a:lnTo>
                      <a:pt x="260604" y="23431"/>
                    </a:lnTo>
                    <a:close/>
                    <a:moveTo>
                      <a:pt x="300704" y="14859"/>
                    </a:moveTo>
                    <a:lnTo>
                      <a:pt x="313754" y="2667"/>
                    </a:lnTo>
                    <a:lnTo>
                      <a:pt x="313754" y="1238"/>
                    </a:lnTo>
                    <a:lnTo>
                      <a:pt x="306705" y="1238"/>
                    </a:lnTo>
                    <a:lnTo>
                      <a:pt x="298609" y="14859"/>
                    </a:lnTo>
                    <a:lnTo>
                      <a:pt x="300704" y="14859"/>
                    </a:lnTo>
                    <a:close/>
                    <a:moveTo>
                      <a:pt x="304419" y="41815"/>
                    </a:moveTo>
                    <a:lnTo>
                      <a:pt x="302133" y="41815"/>
                    </a:lnTo>
                    <a:cubicBezTo>
                      <a:pt x="299276" y="45244"/>
                      <a:pt x="296132" y="47911"/>
                      <a:pt x="293084" y="47911"/>
                    </a:cubicBezTo>
                    <a:cubicBezTo>
                      <a:pt x="289941" y="47911"/>
                      <a:pt x="288322" y="46006"/>
                      <a:pt x="288322" y="41815"/>
                    </a:cubicBezTo>
                    <a:cubicBezTo>
                      <a:pt x="288322" y="40100"/>
                      <a:pt x="288512" y="38291"/>
                      <a:pt x="288893" y="36671"/>
                    </a:cubicBezTo>
                    <a:lnTo>
                      <a:pt x="307467" y="30575"/>
                    </a:lnTo>
                    <a:cubicBezTo>
                      <a:pt x="311087" y="22003"/>
                      <a:pt x="306705" y="18193"/>
                      <a:pt x="301657" y="18193"/>
                    </a:cubicBezTo>
                    <a:cubicBezTo>
                      <a:pt x="292894" y="18193"/>
                      <a:pt x="282893" y="32861"/>
                      <a:pt x="282893" y="45815"/>
                    </a:cubicBezTo>
                    <a:cubicBezTo>
                      <a:pt x="282893" y="51626"/>
                      <a:pt x="285655" y="54769"/>
                      <a:pt x="289941" y="54769"/>
                    </a:cubicBezTo>
                    <a:cubicBezTo>
                      <a:pt x="294894" y="54769"/>
                      <a:pt x="300133" y="49911"/>
                      <a:pt x="304419" y="41815"/>
                    </a:cubicBezTo>
                    <a:moveTo>
                      <a:pt x="298037" y="23241"/>
                    </a:moveTo>
                    <a:cubicBezTo>
                      <a:pt x="300514" y="23241"/>
                      <a:pt x="302705" y="25146"/>
                      <a:pt x="301562" y="29909"/>
                    </a:cubicBezTo>
                    <a:lnTo>
                      <a:pt x="290036" y="32576"/>
                    </a:lnTo>
                    <a:cubicBezTo>
                      <a:pt x="291941" y="27146"/>
                      <a:pt x="295370" y="23241"/>
                      <a:pt x="298037" y="2324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3" name="Forme libre : forme 192">
                <a:extLst>
                  <a:ext uri="{FF2B5EF4-FFF2-40B4-BE49-F238E27FC236}">
                    <a16:creationId xmlns:a16="http://schemas.microsoft.com/office/drawing/2014/main" id="{43632E92-A59F-4E5C-2C8A-7FF90694F4D7}"/>
                  </a:ext>
                </a:extLst>
              </p:cNvPr>
              <p:cNvSpPr/>
              <p:nvPr/>
            </p:nvSpPr>
            <p:spPr bwMode="gray">
              <a:xfrm>
                <a:off x="4157233" y="781955"/>
                <a:ext cx="223837" cy="79533"/>
              </a:xfrm>
              <a:custGeom>
                <a:avLst/>
                <a:gdLst>
                  <a:gd name="connsiteX0" fmla="*/ 39814 w 223837"/>
                  <a:gd name="connsiteY0" fmla="*/ 10382 h 79533"/>
                  <a:gd name="connsiteX1" fmla="*/ 52864 w 223837"/>
                  <a:gd name="connsiteY1" fmla="*/ 1429 h 79533"/>
                  <a:gd name="connsiteX2" fmla="*/ 52864 w 223837"/>
                  <a:gd name="connsiteY2" fmla="*/ 0 h 79533"/>
                  <a:gd name="connsiteX3" fmla="*/ 44958 w 223837"/>
                  <a:gd name="connsiteY3" fmla="*/ 0 h 79533"/>
                  <a:gd name="connsiteX4" fmla="*/ 37719 w 223837"/>
                  <a:gd name="connsiteY4" fmla="*/ 10382 h 79533"/>
                  <a:gd name="connsiteX5" fmla="*/ 39814 w 223837"/>
                  <a:gd name="connsiteY5" fmla="*/ 10382 h 79533"/>
                  <a:gd name="connsiteX6" fmla="*/ 34385 w 223837"/>
                  <a:gd name="connsiteY6" fmla="*/ 38481 h 79533"/>
                  <a:gd name="connsiteX7" fmla="*/ 38195 w 223837"/>
                  <a:gd name="connsiteY7" fmla="*/ 45148 h 79533"/>
                  <a:gd name="connsiteX8" fmla="*/ 40767 w 223837"/>
                  <a:gd name="connsiteY8" fmla="*/ 45148 h 79533"/>
                  <a:gd name="connsiteX9" fmla="*/ 46672 w 223837"/>
                  <a:gd name="connsiteY9" fmla="*/ 28956 h 79533"/>
                  <a:gd name="connsiteX10" fmla="*/ 44101 w 223837"/>
                  <a:gd name="connsiteY10" fmla="*/ 28956 h 79533"/>
                  <a:gd name="connsiteX11" fmla="*/ 35338 w 223837"/>
                  <a:gd name="connsiteY11" fmla="*/ 35623 h 79533"/>
                  <a:gd name="connsiteX12" fmla="*/ 25622 w 223837"/>
                  <a:gd name="connsiteY12" fmla="*/ 35623 h 79533"/>
                  <a:gd name="connsiteX13" fmla="*/ 30575 w 223837"/>
                  <a:gd name="connsiteY13" fmla="*/ 22098 h 79533"/>
                  <a:gd name="connsiteX14" fmla="*/ 39148 w 223837"/>
                  <a:gd name="connsiteY14" fmla="*/ 16764 h 79533"/>
                  <a:gd name="connsiteX15" fmla="*/ 43434 w 223837"/>
                  <a:gd name="connsiteY15" fmla="*/ 16764 h 79533"/>
                  <a:gd name="connsiteX16" fmla="*/ 50387 w 223837"/>
                  <a:gd name="connsiteY16" fmla="*/ 24670 h 79533"/>
                  <a:gd name="connsiteX17" fmla="*/ 52864 w 223837"/>
                  <a:gd name="connsiteY17" fmla="*/ 24670 h 79533"/>
                  <a:gd name="connsiteX18" fmla="*/ 54959 w 223837"/>
                  <a:gd name="connsiteY18" fmla="*/ 13716 h 79533"/>
                  <a:gd name="connsiteX19" fmla="*/ 17907 w 223837"/>
                  <a:gd name="connsiteY19" fmla="*/ 13716 h 79533"/>
                  <a:gd name="connsiteX20" fmla="*/ 17240 w 223837"/>
                  <a:gd name="connsiteY20" fmla="*/ 15812 h 79533"/>
                  <a:gd name="connsiteX21" fmla="*/ 21717 w 223837"/>
                  <a:gd name="connsiteY21" fmla="*/ 27242 h 79533"/>
                  <a:gd name="connsiteX22" fmla="*/ 13621 w 223837"/>
                  <a:gd name="connsiteY22" fmla="*/ 49244 h 79533"/>
                  <a:gd name="connsiteX23" fmla="*/ 571 w 223837"/>
                  <a:gd name="connsiteY23" fmla="*/ 60674 h 79533"/>
                  <a:gd name="connsiteX24" fmla="*/ 0 w 223837"/>
                  <a:gd name="connsiteY24" fmla="*/ 62770 h 79533"/>
                  <a:gd name="connsiteX25" fmla="*/ 41243 w 223837"/>
                  <a:gd name="connsiteY25" fmla="*/ 62770 h 79533"/>
                  <a:gd name="connsiteX26" fmla="*/ 48673 w 223837"/>
                  <a:gd name="connsiteY26" fmla="*/ 51054 h 79533"/>
                  <a:gd name="connsiteX27" fmla="*/ 45815 w 223837"/>
                  <a:gd name="connsiteY27" fmla="*/ 51054 h 79533"/>
                  <a:gd name="connsiteX28" fmla="*/ 26956 w 223837"/>
                  <a:gd name="connsiteY28" fmla="*/ 59722 h 79533"/>
                  <a:gd name="connsiteX29" fmla="*/ 20669 w 223837"/>
                  <a:gd name="connsiteY29" fmla="*/ 49244 h 79533"/>
                  <a:gd name="connsiteX30" fmla="*/ 24575 w 223837"/>
                  <a:gd name="connsiteY30" fmla="*/ 38576 h 79533"/>
                  <a:gd name="connsiteX31" fmla="*/ 34385 w 223837"/>
                  <a:gd name="connsiteY31" fmla="*/ 38576 h 79533"/>
                  <a:gd name="connsiteX32" fmla="*/ 81344 w 223837"/>
                  <a:gd name="connsiteY32" fmla="*/ 67246 h 79533"/>
                  <a:gd name="connsiteX33" fmla="*/ 71247 w 223837"/>
                  <a:gd name="connsiteY33" fmla="*/ 59531 h 79533"/>
                  <a:gd name="connsiteX34" fmla="*/ 63437 w 223837"/>
                  <a:gd name="connsiteY34" fmla="*/ 55721 h 79533"/>
                  <a:gd name="connsiteX35" fmla="*/ 66866 w 223837"/>
                  <a:gd name="connsiteY35" fmla="*/ 51435 h 79533"/>
                  <a:gd name="connsiteX36" fmla="*/ 81344 w 223837"/>
                  <a:gd name="connsiteY36" fmla="*/ 36386 h 79533"/>
                  <a:gd name="connsiteX37" fmla="*/ 80582 w 223837"/>
                  <a:gd name="connsiteY37" fmla="*/ 32671 h 79533"/>
                  <a:gd name="connsiteX38" fmla="*/ 88011 w 223837"/>
                  <a:gd name="connsiteY38" fmla="*/ 32671 h 79533"/>
                  <a:gd name="connsiteX39" fmla="*/ 89154 w 223837"/>
                  <a:gd name="connsiteY39" fmla="*/ 28861 h 79533"/>
                  <a:gd name="connsiteX40" fmla="*/ 77343 w 223837"/>
                  <a:gd name="connsiteY40" fmla="*/ 28861 h 79533"/>
                  <a:gd name="connsiteX41" fmla="*/ 72580 w 223837"/>
                  <a:gd name="connsiteY41" fmla="*/ 27527 h 79533"/>
                  <a:gd name="connsiteX42" fmla="*/ 57245 w 223837"/>
                  <a:gd name="connsiteY42" fmla="*/ 42386 h 79533"/>
                  <a:gd name="connsiteX43" fmla="*/ 64389 w 223837"/>
                  <a:gd name="connsiteY43" fmla="*/ 51340 h 79533"/>
                  <a:gd name="connsiteX44" fmla="*/ 57626 w 223837"/>
                  <a:gd name="connsiteY44" fmla="*/ 58293 h 79533"/>
                  <a:gd name="connsiteX45" fmla="*/ 59436 w 223837"/>
                  <a:gd name="connsiteY45" fmla="*/ 61913 h 79533"/>
                  <a:gd name="connsiteX46" fmla="*/ 45434 w 223837"/>
                  <a:gd name="connsiteY46" fmla="*/ 72962 h 79533"/>
                  <a:gd name="connsiteX47" fmla="*/ 58769 w 223837"/>
                  <a:gd name="connsiteY47" fmla="*/ 79534 h 79533"/>
                  <a:gd name="connsiteX48" fmla="*/ 81344 w 223837"/>
                  <a:gd name="connsiteY48" fmla="*/ 67246 h 79533"/>
                  <a:gd name="connsiteX49" fmla="*/ 66770 w 223837"/>
                  <a:gd name="connsiteY49" fmla="*/ 48863 h 79533"/>
                  <a:gd name="connsiteX50" fmla="*/ 63722 w 223837"/>
                  <a:gd name="connsiteY50" fmla="*/ 44863 h 79533"/>
                  <a:gd name="connsiteX51" fmla="*/ 72009 w 223837"/>
                  <a:gd name="connsiteY51" fmla="*/ 30099 h 79533"/>
                  <a:gd name="connsiteX52" fmla="*/ 75057 w 223837"/>
                  <a:gd name="connsiteY52" fmla="*/ 34100 h 79533"/>
                  <a:gd name="connsiteX53" fmla="*/ 66770 w 223837"/>
                  <a:gd name="connsiteY53" fmla="*/ 48863 h 79533"/>
                  <a:gd name="connsiteX54" fmla="*/ 52864 w 223837"/>
                  <a:gd name="connsiteY54" fmla="*/ 70580 h 79533"/>
                  <a:gd name="connsiteX55" fmla="*/ 61151 w 223837"/>
                  <a:gd name="connsiteY55" fmla="*/ 62865 h 79533"/>
                  <a:gd name="connsiteX56" fmla="*/ 68389 w 223837"/>
                  <a:gd name="connsiteY56" fmla="*/ 65627 h 79533"/>
                  <a:gd name="connsiteX57" fmla="*/ 75438 w 223837"/>
                  <a:gd name="connsiteY57" fmla="*/ 69533 h 79533"/>
                  <a:gd name="connsiteX58" fmla="*/ 62294 w 223837"/>
                  <a:gd name="connsiteY58" fmla="*/ 75343 h 79533"/>
                  <a:gd name="connsiteX59" fmla="*/ 52864 w 223837"/>
                  <a:gd name="connsiteY59" fmla="*/ 70580 h 79533"/>
                  <a:gd name="connsiteX60" fmla="*/ 121253 w 223837"/>
                  <a:gd name="connsiteY60" fmla="*/ 26003 h 79533"/>
                  <a:gd name="connsiteX61" fmla="*/ 118396 w 223837"/>
                  <a:gd name="connsiteY61" fmla="*/ 25813 h 79533"/>
                  <a:gd name="connsiteX62" fmla="*/ 115253 w 223837"/>
                  <a:gd name="connsiteY62" fmla="*/ 28861 h 79533"/>
                  <a:gd name="connsiteX63" fmla="*/ 114586 w 223837"/>
                  <a:gd name="connsiteY63" fmla="*/ 28861 h 79533"/>
                  <a:gd name="connsiteX64" fmla="*/ 86011 w 223837"/>
                  <a:gd name="connsiteY64" fmla="*/ 58484 h 79533"/>
                  <a:gd name="connsiteX65" fmla="*/ 91535 w 223837"/>
                  <a:gd name="connsiteY65" fmla="*/ 64008 h 79533"/>
                  <a:gd name="connsiteX66" fmla="*/ 103727 w 223837"/>
                  <a:gd name="connsiteY66" fmla="*/ 52292 h 79533"/>
                  <a:gd name="connsiteX67" fmla="*/ 103537 w 223837"/>
                  <a:gd name="connsiteY67" fmla="*/ 54388 h 79533"/>
                  <a:gd name="connsiteX68" fmla="*/ 108109 w 223837"/>
                  <a:gd name="connsiteY68" fmla="*/ 63913 h 79533"/>
                  <a:gd name="connsiteX69" fmla="*/ 117920 w 223837"/>
                  <a:gd name="connsiteY69" fmla="*/ 52292 h 79533"/>
                  <a:gd name="connsiteX70" fmla="*/ 116205 w 223837"/>
                  <a:gd name="connsiteY70" fmla="*/ 52292 h 79533"/>
                  <a:gd name="connsiteX71" fmla="*/ 111347 w 223837"/>
                  <a:gd name="connsiteY71" fmla="*/ 56483 h 79533"/>
                  <a:gd name="connsiteX72" fmla="*/ 111347 w 223837"/>
                  <a:gd name="connsiteY72" fmla="*/ 48482 h 79533"/>
                  <a:gd name="connsiteX73" fmla="*/ 121253 w 223837"/>
                  <a:gd name="connsiteY73" fmla="*/ 26003 h 79533"/>
                  <a:gd name="connsiteX74" fmla="*/ 92964 w 223837"/>
                  <a:gd name="connsiteY74" fmla="*/ 53530 h 79533"/>
                  <a:gd name="connsiteX75" fmla="*/ 107347 w 223837"/>
                  <a:gd name="connsiteY75" fmla="*/ 34100 h 79533"/>
                  <a:gd name="connsiteX76" fmla="*/ 110490 w 223837"/>
                  <a:gd name="connsiteY76" fmla="*/ 34480 h 79533"/>
                  <a:gd name="connsiteX77" fmla="*/ 105156 w 223837"/>
                  <a:gd name="connsiteY77" fmla="*/ 48768 h 79533"/>
                  <a:gd name="connsiteX78" fmla="*/ 95060 w 223837"/>
                  <a:gd name="connsiteY78" fmla="*/ 57055 h 79533"/>
                  <a:gd name="connsiteX79" fmla="*/ 92964 w 223837"/>
                  <a:gd name="connsiteY79" fmla="*/ 53530 h 79533"/>
                  <a:gd name="connsiteX80" fmla="*/ 128492 w 223837"/>
                  <a:gd name="connsiteY80" fmla="*/ 58103 h 79533"/>
                  <a:gd name="connsiteX81" fmla="*/ 147257 w 223837"/>
                  <a:gd name="connsiteY81" fmla="*/ 9049 h 79533"/>
                  <a:gd name="connsiteX82" fmla="*/ 146685 w 223837"/>
                  <a:gd name="connsiteY82" fmla="*/ 8287 h 79533"/>
                  <a:gd name="connsiteX83" fmla="*/ 134969 w 223837"/>
                  <a:gd name="connsiteY83" fmla="*/ 9620 h 79533"/>
                  <a:gd name="connsiteX84" fmla="*/ 134969 w 223837"/>
                  <a:gd name="connsiteY84" fmla="*/ 11049 h 79533"/>
                  <a:gd name="connsiteX85" fmla="*/ 137255 w 223837"/>
                  <a:gd name="connsiteY85" fmla="*/ 12763 h 79533"/>
                  <a:gd name="connsiteX86" fmla="*/ 136779 w 223837"/>
                  <a:gd name="connsiteY86" fmla="*/ 20860 h 79533"/>
                  <a:gd name="connsiteX87" fmla="*/ 122111 w 223837"/>
                  <a:gd name="connsiteY87" fmla="*/ 59341 h 79533"/>
                  <a:gd name="connsiteX88" fmla="*/ 124778 w 223837"/>
                  <a:gd name="connsiteY88" fmla="*/ 63913 h 79533"/>
                  <a:gd name="connsiteX89" fmla="*/ 138398 w 223837"/>
                  <a:gd name="connsiteY89" fmla="*/ 52292 h 79533"/>
                  <a:gd name="connsiteX90" fmla="*/ 136684 w 223837"/>
                  <a:gd name="connsiteY90" fmla="*/ 52292 h 79533"/>
                  <a:gd name="connsiteX91" fmla="*/ 128492 w 223837"/>
                  <a:gd name="connsiteY91" fmla="*/ 58103 h 79533"/>
                  <a:gd name="connsiteX92" fmla="*/ 164211 w 223837"/>
                  <a:gd name="connsiteY92" fmla="*/ 18002 h 79533"/>
                  <a:gd name="connsiteX93" fmla="*/ 168593 w 223837"/>
                  <a:gd name="connsiteY93" fmla="*/ 13526 h 79533"/>
                  <a:gd name="connsiteX94" fmla="*/ 164211 w 223837"/>
                  <a:gd name="connsiteY94" fmla="*/ 9144 h 79533"/>
                  <a:gd name="connsiteX95" fmla="*/ 159829 w 223837"/>
                  <a:gd name="connsiteY95" fmla="*/ 13526 h 79533"/>
                  <a:gd name="connsiteX96" fmla="*/ 164211 w 223837"/>
                  <a:gd name="connsiteY96" fmla="*/ 18002 h 79533"/>
                  <a:gd name="connsiteX97" fmla="*/ 162401 w 223837"/>
                  <a:gd name="connsiteY97" fmla="*/ 31433 h 79533"/>
                  <a:gd name="connsiteX98" fmla="*/ 160211 w 223837"/>
                  <a:gd name="connsiteY98" fmla="*/ 27527 h 79533"/>
                  <a:gd name="connsiteX99" fmla="*/ 145923 w 223837"/>
                  <a:gd name="connsiteY99" fmla="*/ 39148 h 79533"/>
                  <a:gd name="connsiteX100" fmla="*/ 147638 w 223837"/>
                  <a:gd name="connsiteY100" fmla="*/ 39148 h 79533"/>
                  <a:gd name="connsiteX101" fmla="*/ 155067 w 223837"/>
                  <a:gd name="connsiteY101" fmla="*/ 33433 h 79533"/>
                  <a:gd name="connsiteX102" fmla="*/ 144780 w 223837"/>
                  <a:gd name="connsiteY102" fmla="*/ 60103 h 79533"/>
                  <a:gd name="connsiteX103" fmla="*/ 146971 w 223837"/>
                  <a:gd name="connsiteY103" fmla="*/ 64008 h 79533"/>
                  <a:gd name="connsiteX104" fmla="*/ 160592 w 223837"/>
                  <a:gd name="connsiteY104" fmla="*/ 52388 h 79533"/>
                  <a:gd name="connsiteX105" fmla="*/ 158877 w 223837"/>
                  <a:gd name="connsiteY105" fmla="*/ 52388 h 79533"/>
                  <a:gd name="connsiteX106" fmla="*/ 151447 w 223837"/>
                  <a:gd name="connsiteY106" fmla="*/ 58103 h 79533"/>
                  <a:gd name="connsiteX107" fmla="*/ 162401 w 223837"/>
                  <a:gd name="connsiteY107" fmla="*/ 31433 h 79533"/>
                  <a:gd name="connsiteX108" fmla="*/ 170688 w 223837"/>
                  <a:gd name="connsiteY108" fmla="*/ 32671 h 79533"/>
                  <a:gd name="connsiteX109" fmla="*/ 176879 w 223837"/>
                  <a:gd name="connsiteY109" fmla="*/ 32671 h 79533"/>
                  <a:gd name="connsiteX110" fmla="*/ 167069 w 223837"/>
                  <a:gd name="connsiteY110" fmla="*/ 59436 h 79533"/>
                  <a:gd name="connsiteX111" fmla="*/ 169736 w 223837"/>
                  <a:gd name="connsiteY111" fmla="*/ 64008 h 79533"/>
                  <a:gd name="connsiteX112" fmla="*/ 187452 w 223837"/>
                  <a:gd name="connsiteY112" fmla="*/ 50959 h 79533"/>
                  <a:gd name="connsiteX113" fmla="*/ 185738 w 223837"/>
                  <a:gd name="connsiteY113" fmla="*/ 50959 h 79533"/>
                  <a:gd name="connsiteX114" fmla="*/ 174403 w 223837"/>
                  <a:gd name="connsiteY114" fmla="*/ 57817 h 79533"/>
                  <a:gd name="connsiteX115" fmla="*/ 183452 w 223837"/>
                  <a:gd name="connsiteY115" fmla="*/ 32671 h 79533"/>
                  <a:gd name="connsiteX116" fmla="*/ 192596 w 223837"/>
                  <a:gd name="connsiteY116" fmla="*/ 32671 h 79533"/>
                  <a:gd name="connsiteX117" fmla="*/ 193738 w 223837"/>
                  <a:gd name="connsiteY117" fmla="*/ 28861 h 79533"/>
                  <a:gd name="connsiteX118" fmla="*/ 184785 w 223837"/>
                  <a:gd name="connsiteY118" fmla="*/ 28861 h 79533"/>
                  <a:gd name="connsiteX119" fmla="*/ 188214 w 223837"/>
                  <a:gd name="connsiteY119" fmla="*/ 19241 h 79533"/>
                  <a:gd name="connsiteX120" fmla="*/ 184690 w 223837"/>
                  <a:gd name="connsiteY120" fmla="*/ 19241 h 79533"/>
                  <a:gd name="connsiteX121" fmla="*/ 178308 w 223837"/>
                  <a:gd name="connsiteY121" fmla="*/ 28861 h 79533"/>
                  <a:gd name="connsiteX122" fmla="*/ 170688 w 223837"/>
                  <a:gd name="connsiteY122" fmla="*/ 29909 h 79533"/>
                  <a:gd name="connsiteX123" fmla="*/ 170688 w 223837"/>
                  <a:gd name="connsiteY123" fmla="*/ 32671 h 79533"/>
                  <a:gd name="connsiteX124" fmla="*/ 210788 w 223837"/>
                  <a:gd name="connsiteY124" fmla="*/ 24098 h 79533"/>
                  <a:gd name="connsiteX125" fmla="*/ 223838 w 223837"/>
                  <a:gd name="connsiteY125" fmla="*/ 11906 h 79533"/>
                  <a:gd name="connsiteX126" fmla="*/ 223838 w 223837"/>
                  <a:gd name="connsiteY126" fmla="*/ 10478 h 79533"/>
                  <a:gd name="connsiteX127" fmla="*/ 216789 w 223837"/>
                  <a:gd name="connsiteY127" fmla="*/ 10478 h 79533"/>
                  <a:gd name="connsiteX128" fmla="*/ 208693 w 223837"/>
                  <a:gd name="connsiteY128" fmla="*/ 24098 h 79533"/>
                  <a:gd name="connsiteX129" fmla="*/ 210788 w 223837"/>
                  <a:gd name="connsiteY129" fmla="*/ 24098 h 79533"/>
                  <a:gd name="connsiteX130" fmla="*/ 214503 w 223837"/>
                  <a:gd name="connsiteY130" fmla="*/ 51054 h 79533"/>
                  <a:gd name="connsiteX131" fmla="*/ 212217 w 223837"/>
                  <a:gd name="connsiteY131" fmla="*/ 51054 h 79533"/>
                  <a:gd name="connsiteX132" fmla="*/ 203168 w 223837"/>
                  <a:gd name="connsiteY132" fmla="*/ 57150 h 79533"/>
                  <a:gd name="connsiteX133" fmla="*/ 198406 w 223837"/>
                  <a:gd name="connsiteY133" fmla="*/ 51054 h 79533"/>
                  <a:gd name="connsiteX134" fmla="*/ 198977 w 223837"/>
                  <a:gd name="connsiteY134" fmla="*/ 45911 h 79533"/>
                  <a:gd name="connsiteX135" fmla="*/ 217551 w 223837"/>
                  <a:gd name="connsiteY135" fmla="*/ 39814 h 79533"/>
                  <a:gd name="connsiteX136" fmla="*/ 211741 w 223837"/>
                  <a:gd name="connsiteY136" fmla="*/ 27432 h 79533"/>
                  <a:gd name="connsiteX137" fmla="*/ 192977 w 223837"/>
                  <a:gd name="connsiteY137" fmla="*/ 55054 h 79533"/>
                  <a:gd name="connsiteX138" fmla="*/ 200025 w 223837"/>
                  <a:gd name="connsiteY138" fmla="*/ 64008 h 79533"/>
                  <a:gd name="connsiteX139" fmla="*/ 214503 w 223837"/>
                  <a:gd name="connsiteY139" fmla="*/ 51054 h 79533"/>
                  <a:gd name="connsiteX140" fmla="*/ 208121 w 223837"/>
                  <a:gd name="connsiteY140" fmla="*/ 32480 h 79533"/>
                  <a:gd name="connsiteX141" fmla="*/ 211646 w 223837"/>
                  <a:gd name="connsiteY141" fmla="*/ 39148 h 79533"/>
                  <a:gd name="connsiteX142" fmla="*/ 200120 w 223837"/>
                  <a:gd name="connsiteY142" fmla="*/ 41815 h 79533"/>
                  <a:gd name="connsiteX143" fmla="*/ 208121 w 223837"/>
                  <a:gd name="connsiteY143" fmla="*/ 32480 h 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23837" h="79533">
                    <a:moveTo>
                      <a:pt x="39814" y="10382"/>
                    </a:moveTo>
                    <a:lnTo>
                      <a:pt x="52864" y="1429"/>
                    </a:lnTo>
                    <a:lnTo>
                      <a:pt x="52864" y="0"/>
                    </a:lnTo>
                    <a:lnTo>
                      <a:pt x="44958" y="0"/>
                    </a:lnTo>
                    <a:lnTo>
                      <a:pt x="37719" y="10382"/>
                    </a:lnTo>
                    <a:lnTo>
                      <a:pt x="39814" y="10382"/>
                    </a:lnTo>
                    <a:close/>
                    <a:moveTo>
                      <a:pt x="34385" y="38481"/>
                    </a:moveTo>
                    <a:cubicBezTo>
                      <a:pt x="38767" y="38481"/>
                      <a:pt x="38862" y="40291"/>
                      <a:pt x="38195" y="45148"/>
                    </a:cubicBezTo>
                    <a:lnTo>
                      <a:pt x="40767" y="45148"/>
                    </a:lnTo>
                    <a:lnTo>
                      <a:pt x="46672" y="28956"/>
                    </a:lnTo>
                    <a:lnTo>
                      <a:pt x="44101" y="28956"/>
                    </a:lnTo>
                    <a:cubicBezTo>
                      <a:pt x="41910" y="32766"/>
                      <a:pt x="40100" y="35623"/>
                      <a:pt x="35338" y="35623"/>
                    </a:cubicBezTo>
                    <a:lnTo>
                      <a:pt x="25622" y="35623"/>
                    </a:lnTo>
                    <a:lnTo>
                      <a:pt x="30575" y="22098"/>
                    </a:lnTo>
                    <a:cubicBezTo>
                      <a:pt x="32195" y="17621"/>
                      <a:pt x="33147" y="16764"/>
                      <a:pt x="39148" y="16764"/>
                    </a:cubicBezTo>
                    <a:lnTo>
                      <a:pt x="43434" y="16764"/>
                    </a:lnTo>
                    <a:cubicBezTo>
                      <a:pt x="49625" y="16764"/>
                      <a:pt x="50387" y="18479"/>
                      <a:pt x="50387" y="24670"/>
                    </a:cubicBezTo>
                    <a:lnTo>
                      <a:pt x="52864" y="24670"/>
                    </a:lnTo>
                    <a:lnTo>
                      <a:pt x="54959" y="13716"/>
                    </a:lnTo>
                    <a:lnTo>
                      <a:pt x="17907" y="13716"/>
                    </a:lnTo>
                    <a:lnTo>
                      <a:pt x="17240" y="15812"/>
                    </a:lnTo>
                    <a:cubicBezTo>
                      <a:pt x="24384" y="17240"/>
                      <a:pt x="25051" y="18002"/>
                      <a:pt x="21717" y="27242"/>
                    </a:cubicBezTo>
                    <a:lnTo>
                      <a:pt x="13621" y="49244"/>
                    </a:lnTo>
                    <a:cubicBezTo>
                      <a:pt x="10287" y="58388"/>
                      <a:pt x="8858" y="59150"/>
                      <a:pt x="571" y="60674"/>
                    </a:cubicBezTo>
                    <a:lnTo>
                      <a:pt x="0" y="62770"/>
                    </a:lnTo>
                    <a:lnTo>
                      <a:pt x="41243" y="62770"/>
                    </a:lnTo>
                    <a:lnTo>
                      <a:pt x="48673" y="51054"/>
                    </a:lnTo>
                    <a:lnTo>
                      <a:pt x="45815" y="51054"/>
                    </a:lnTo>
                    <a:cubicBezTo>
                      <a:pt x="41148" y="55436"/>
                      <a:pt x="35243" y="59722"/>
                      <a:pt x="26956" y="59722"/>
                    </a:cubicBezTo>
                    <a:cubicBezTo>
                      <a:pt x="16002" y="59722"/>
                      <a:pt x="17050" y="59246"/>
                      <a:pt x="20669" y="49244"/>
                    </a:cubicBezTo>
                    <a:lnTo>
                      <a:pt x="24575" y="38576"/>
                    </a:lnTo>
                    <a:lnTo>
                      <a:pt x="34385" y="38576"/>
                    </a:lnTo>
                    <a:close/>
                    <a:moveTo>
                      <a:pt x="81344" y="67246"/>
                    </a:moveTo>
                    <a:cubicBezTo>
                      <a:pt x="81344" y="62960"/>
                      <a:pt x="77534" y="61436"/>
                      <a:pt x="71247" y="59531"/>
                    </a:cubicBezTo>
                    <a:cubicBezTo>
                      <a:pt x="65913" y="57912"/>
                      <a:pt x="63437" y="57436"/>
                      <a:pt x="63437" y="55721"/>
                    </a:cubicBezTo>
                    <a:cubicBezTo>
                      <a:pt x="63437" y="54293"/>
                      <a:pt x="64579" y="52673"/>
                      <a:pt x="66866" y="51435"/>
                    </a:cubicBezTo>
                    <a:cubicBezTo>
                      <a:pt x="75629" y="50959"/>
                      <a:pt x="81344" y="43053"/>
                      <a:pt x="81344" y="36386"/>
                    </a:cubicBezTo>
                    <a:cubicBezTo>
                      <a:pt x="81344" y="34957"/>
                      <a:pt x="81058" y="33719"/>
                      <a:pt x="80582" y="32671"/>
                    </a:cubicBezTo>
                    <a:lnTo>
                      <a:pt x="88011" y="32671"/>
                    </a:lnTo>
                    <a:lnTo>
                      <a:pt x="89154" y="28861"/>
                    </a:lnTo>
                    <a:lnTo>
                      <a:pt x="77343" y="28861"/>
                    </a:lnTo>
                    <a:cubicBezTo>
                      <a:pt x="75914" y="28004"/>
                      <a:pt x="74200" y="27527"/>
                      <a:pt x="72580" y="27527"/>
                    </a:cubicBezTo>
                    <a:cubicBezTo>
                      <a:pt x="63246" y="27527"/>
                      <a:pt x="57245" y="35719"/>
                      <a:pt x="57245" y="42386"/>
                    </a:cubicBezTo>
                    <a:cubicBezTo>
                      <a:pt x="57245" y="47435"/>
                      <a:pt x="60484" y="50578"/>
                      <a:pt x="64389" y="51340"/>
                    </a:cubicBezTo>
                    <a:cubicBezTo>
                      <a:pt x="60008" y="53245"/>
                      <a:pt x="57626" y="55531"/>
                      <a:pt x="57626" y="58293"/>
                    </a:cubicBezTo>
                    <a:cubicBezTo>
                      <a:pt x="57626" y="59817"/>
                      <a:pt x="58198" y="60960"/>
                      <a:pt x="59436" y="61913"/>
                    </a:cubicBezTo>
                    <a:cubicBezTo>
                      <a:pt x="49339" y="64865"/>
                      <a:pt x="45434" y="68199"/>
                      <a:pt x="45434" y="72962"/>
                    </a:cubicBezTo>
                    <a:cubicBezTo>
                      <a:pt x="45434" y="77629"/>
                      <a:pt x="51530" y="79534"/>
                      <a:pt x="58769" y="79534"/>
                    </a:cubicBezTo>
                    <a:cubicBezTo>
                      <a:pt x="71057" y="79438"/>
                      <a:pt x="81344" y="72771"/>
                      <a:pt x="81344" y="67246"/>
                    </a:cubicBezTo>
                    <a:moveTo>
                      <a:pt x="66770" y="48863"/>
                    </a:moveTo>
                    <a:cubicBezTo>
                      <a:pt x="64579" y="48863"/>
                      <a:pt x="63722" y="46958"/>
                      <a:pt x="63722" y="44863"/>
                    </a:cubicBezTo>
                    <a:cubicBezTo>
                      <a:pt x="63722" y="38862"/>
                      <a:pt x="66961" y="30099"/>
                      <a:pt x="72009" y="30099"/>
                    </a:cubicBezTo>
                    <a:cubicBezTo>
                      <a:pt x="74200" y="30099"/>
                      <a:pt x="75057" y="32004"/>
                      <a:pt x="75057" y="34100"/>
                    </a:cubicBezTo>
                    <a:cubicBezTo>
                      <a:pt x="75057" y="40100"/>
                      <a:pt x="71819" y="48863"/>
                      <a:pt x="66770" y="48863"/>
                    </a:cubicBezTo>
                    <a:moveTo>
                      <a:pt x="52864" y="70580"/>
                    </a:moveTo>
                    <a:cubicBezTo>
                      <a:pt x="52864" y="67056"/>
                      <a:pt x="56293" y="64770"/>
                      <a:pt x="61151" y="62865"/>
                    </a:cubicBezTo>
                    <a:cubicBezTo>
                      <a:pt x="62770" y="63627"/>
                      <a:pt x="65151" y="64579"/>
                      <a:pt x="68389" y="65627"/>
                    </a:cubicBezTo>
                    <a:cubicBezTo>
                      <a:pt x="73533" y="67342"/>
                      <a:pt x="75438" y="68009"/>
                      <a:pt x="75438" y="69533"/>
                    </a:cubicBezTo>
                    <a:cubicBezTo>
                      <a:pt x="75438" y="72866"/>
                      <a:pt x="69818" y="75343"/>
                      <a:pt x="62294" y="75343"/>
                    </a:cubicBezTo>
                    <a:cubicBezTo>
                      <a:pt x="56007" y="75247"/>
                      <a:pt x="52864" y="73914"/>
                      <a:pt x="52864" y="70580"/>
                    </a:cubicBezTo>
                    <a:moveTo>
                      <a:pt x="121253" y="26003"/>
                    </a:moveTo>
                    <a:lnTo>
                      <a:pt x="118396" y="25813"/>
                    </a:lnTo>
                    <a:lnTo>
                      <a:pt x="115253" y="28861"/>
                    </a:lnTo>
                    <a:lnTo>
                      <a:pt x="114586" y="28861"/>
                    </a:lnTo>
                    <a:cubicBezTo>
                      <a:pt x="99251" y="28861"/>
                      <a:pt x="86011" y="46006"/>
                      <a:pt x="86011" y="58484"/>
                    </a:cubicBezTo>
                    <a:cubicBezTo>
                      <a:pt x="86011" y="62008"/>
                      <a:pt x="88202" y="64008"/>
                      <a:pt x="91535" y="64008"/>
                    </a:cubicBezTo>
                    <a:cubicBezTo>
                      <a:pt x="95536" y="64008"/>
                      <a:pt x="99346" y="58388"/>
                      <a:pt x="103727" y="52292"/>
                    </a:cubicBezTo>
                    <a:lnTo>
                      <a:pt x="103537" y="54388"/>
                    </a:lnTo>
                    <a:cubicBezTo>
                      <a:pt x="102965" y="60579"/>
                      <a:pt x="104870" y="63913"/>
                      <a:pt x="108109" y="63913"/>
                    </a:cubicBezTo>
                    <a:cubicBezTo>
                      <a:pt x="111824" y="63913"/>
                      <a:pt x="115253" y="58103"/>
                      <a:pt x="117920" y="52292"/>
                    </a:cubicBezTo>
                    <a:lnTo>
                      <a:pt x="116205" y="52292"/>
                    </a:lnTo>
                    <a:cubicBezTo>
                      <a:pt x="114395" y="54864"/>
                      <a:pt x="112681" y="56483"/>
                      <a:pt x="111347" y="56483"/>
                    </a:cubicBezTo>
                    <a:cubicBezTo>
                      <a:pt x="109919" y="56483"/>
                      <a:pt x="108966" y="53912"/>
                      <a:pt x="111347" y="48482"/>
                    </a:cubicBezTo>
                    <a:lnTo>
                      <a:pt x="121253" y="26003"/>
                    </a:lnTo>
                    <a:close/>
                    <a:moveTo>
                      <a:pt x="92964" y="53530"/>
                    </a:moveTo>
                    <a:cubicBezTo>
                      <a:pt x="92964" y="45244"/>
                      <a:pt x="102203" y="34100"/>
                      <a:pt x="107347" y="34100"/>
                    </a:cubicBezTo>
                    <a:cubicBezTo>
                      <a:pt x="108490" y="34100"/>
                      <a:pt x="109538" y="34195"/>
                      <a:pt x="110490" y="34480"/>
                    </a:cubicBezTo>
                    <a:lnTo>
                      <a:pt x="105156" y="48768"/>
                    </a:lnTo>
                    <a:cubicBezTo>
                      <a:pt x="102108" y="52578"/>
                      <a:pt x="97250" y="57055"/>
                      <a:pt x="95060" y="57055"/>
                    </a:cubicBezTo>
                    <a:cubicBezTo>
                      <a:pt x="93726" y="57150"/>
                      <a:pt x="92964" y="56007"/>
                      <a:pt x="92964" y="53530"/>
                    </a:cubicBezTo>
                    <a:moveTo>
                      <a:pt x="128492" y="58103"/>
                    </a:moveTo>
                    <a:lnTo>
                      <a:pt x="147257" y="9049"/>
                    </a:lnTo>
                    <a:lnTo>
                      <a:pt x="146685" y="8287"/>
                    </a:lnTo>
                    <a:lnTo>
                      <a:pt x="134969" y="9620"/>
                    </a:lnTo>
                    <a:lnTo>
                      <a:pt x="134969" y="11049"/>
                    </a:lnTo>
                    <a:lnTo>
                      <a:pt x="137255" y="12763"/>
                    </a:lnTo>
                    <a:cubicBezTo>
                      <a:pt x="139351" y="14383"/>
                      <a:pt x="138684" y="15907"/>
                      <a:pt x="136779" y="20860"/>
                    </a:cubicBezTo>
                    <a:lnTo>
                      <a:pt x="122111" y="59341"/>
                    </a:lnTo>
                    <a:cubicBezTo>
                      <a:pt x="121063" y="61436"/>
                      <a:pt x="122492" y="63913"/>
                      <a:pt x="124778" y="63913"/>
                    </a:cubicBezTo>
                    <a:cubicBezTo>
                      <a:pt x="130112" y="63913"/>
                      <a:pt x="135827" y="59055"/>
                      <a:pt x="138398" y="52292"/>
                    </a:cubicBezTo>
                    <a:lnTo>
                      <a:pt x="136684" y="52292"/>
                    </a:lnTo>
                    <a:cubicBezTo>
                      <a:pt x="134874" y="54864"/>
                      <a:pt x="131254" y="57626"/>
                      <a:pt x="128492" y="58103"/>
                    </a:cubicBezTo>
                    <a:moveTo>
                      <a:pt x="164211" y="18002"/>
                    </a:moveTo>
                    <a:cubicBezTo>
                      <a:pt x="166592" y="18002"/>
                      <a:pt x="168593" y="16002"/>
                      <a:pt x="168593" y="13526"/>
                    </a:cubicBezTo>
                    <a:cubicBezTo>
                      <a:pt x="168593" y="11144"/>
                      <a:pt x="166592" y="9144"/>
                      <a:pt x="164211" y="9144"/>
                    </a:cubicBezTo>
                    <a:cubicBezTo>
                      <a:pt x="161735" y="9144"/>
                      <a:pt x="159829" y="11144"/>
                      <a:pt x="159829" y="13526"/>
                    </a:cubicBezTo>
                    <a:cubicBezTo>
                      <a:pt x="159829" y="16002"/>
                      <a:pt x="161735" y="18002"/>
                      <a:pt x="164211" y="18002"/>
                    </a:cubicBezTo>
                    <a:moveTo>
                      <a:pt x="162401" y="31433"/>
                    </a:moveTo>
                    <a:cubicBezTo>
                      <a:pt x="163163" y="28956"/>
                      <a:pt x="161449" y="27527"/>
                      <a:pt x="160211" y="27527"/>
                    </a:cubicBezTo>
                    <a:cubicBezTo>
                      <a:pt x="154877" y="27527"/>
                      <a:pt x="148495" y="32385"/>
                      <a:pt x="145923" y="39148"/>
                    </a:cubicBezTo>
                    <a:lnTo>
                      <a:pt x="147638" y="39148"/>
                    </a:lnTo>
                    <a:cubicBezTo>
                      <a:pt x="149352" y="36671"/>
                      <a:pt x="152305" y="33909"/>
                      <a:pt x="155067" y="33433"/>
                    </a:cubicBezTo>
                    <a:lnTo>
                      <a:pt x="144780" y="60103"/>
                    </a:lnTo>
                    <a:cubicBezTo>
                      <a:pt x="143828" y="62579"/>
                      <a:pt x="145733" y="64008"/>
                      <a:pt x="146971" y="64008"/>
                    </a:cubicBezTo>
                    <a:cubicBezTo>
                      <a:pt x="152114" y="64008"/>
                      <a:pt x="158020" y="59150"/>
                      <a:pt x="160592" y="52388"/>
                    </a:cubicBezTo>
                    <a:lnTo>
                      <a:pt x="158877" y="52388"/>
                    </a:lnTo>
                    <a:cubicBezTo>
                      <a:pt x="157163" y="54864"/>
                      <a:pt x="154210" y="57626"/>
                      <a:pt x="151447" y="58103"/>
                    </a:cubicBezTo>
                    <a:lnTo>
                      <a:pt x="162401" y="31433"/>
                    </a:lnTo>
                    <a:close/>
                    <a:moveTo>
                      <a:pt x="170688" y="32671"/>
                    </a:moveTo>
                    <a:lnTo>
                      <a:pt x="176879" y="32671"/>
                    </a:lnTo>
                    <a:lnTo>
                      <a:pt x="167069" y="59436"/>
                    </a:lnTo>
                    <a:cubicBezTo>
                      <a:pt x="166211" y="61722"/>
                      <a:pt x="167354" y="64008"/>
                      <a:pt x="169736" y="64008"/>
                    </a:cubicBezTo>
                    <a:cubicBezTo>
                      <a:pt x="175260" y="64008"/>
                      <a:pt x="184309" y="58484"/>
                      <a:pt x="187452" y="50959"/>
                    </a:cubicBezTo>
                    <a:lnTo>
                      <a:pt x="185738" y="50959"/>
                    </a:lnTo>
                    <a:cubicBezTo>
                      <a:pt x="183261" y="53530"/>
                      <a:pt x="178499" y="57055"/>
                      <a:pt x="174403" y="57817"/>
                    </a:cubicBezTo>
                    <a:lnTo>
                      <a:pt x="183452" y="32671"/>
                    </a:lnTo>
                    <a:lnTo>
                      <a:pt x="192596" y="32671"/>
                    </a:lnTo>
                    <a:lnTo>
                      <a:pt x="193738" y="28861"/>
                    </a:lnTo>
                    <a:lnTo>
                      <a:pt x="184785" y="28861"/>
                    </a:lnTo>
                    <a:lnTo>
                      <a:pt x="188214" y="19241"/>
                    </a:lnTo>
                    <a:lnTo>
                      <a:pt x="184690" y="19241"/>
                    </a:lnTo>
                    <a:lnTo>
                      <a:pt x="178308" y="28861"/>
                    </a:lnTo>
                    <a:lnTo>
                      <a:pt x="170688" y="29909"/>
                    </a:lnTo>
                    <a:lnTo>
                      <a:pt x="170688" y="32671"/>
                    </a:lnTo>
                    <a:close/>
                    <a:moveTo>
                      <a:pt x="210788" y="24098"/>
                    </a:moveTo>
                    <a:lnTo>
                      <a:pt x="223838" y="11906"/>
                    </a:lnTo>
                    <a:lnTo>
                      <a:pt x="223838" y="10478"/>
                    </a:lnTo>
                    <a:lnTo>
                      <a:pt x="216789" y="10478"/>
                    </a:lnTo>
                    <a:lnTo>
                      <a:pt x="208693" y="24098"/>
                    </a:lnTo>
                    <a:lnTo>
                      <a:pt x="210788" y="24098"/>
                    </a:lnTo>
                    <a:close/>
                    <a:moveTo>
                      <a:pt x="214503" y="51054"/>
                    </a:moveTo>
                    <a:lnTo>
                      <a:pt x="212217" y="51054"/>
                    </a:lnTo>
                    <a:cubicBezTo>
                      <a:pt x="209360" y="54483"/>
                      <a:pt x="206216" y="57150"/>
                      <a:pt x="203168" y="57150"/>
                    </a:cubicBezTo>
                    <a:cubicBezTo>
                      <a:pt x="200025" y="57150"/>
                      <a:pt x="198406" y="55245"/>
                      <a:pt x="198406" y="51054"/>
                    </a:cubicBezTo>
                    <a:cubicBezTo>
                      <a:pt x="198406" y="49339"/>
                      <a:pt x="198596" y="47530"/>
                      <a:pt x="198977" y="45911"/>
                    </a:cubicBezTo>
                    <a:lnTo>
                      <a:pt x="217551" y="39814"/>
                    </a:lnTo>
                    <a:cubicBezTo>
                      <a:pt x="221171" y="31242"/>
                      <a:pt x="216789" y="27432"/>
                      <a:pt x="211741" y="27432"/>
                    </a:cubicBezTo>
                    <a:cubicBezTo>
                      <a:pt x="202978" y="27432"/>
                      <a:pt x="192977" y="42101"/>
                      <a:pt x="192977" y="55054"/>
                    </a:cubicBezTo>
                    <a:cubicBezTo>
                      <a:pt x="192977" y="60865"/>
                      <a:pt x="195739" y="64008"/>
                      <a:pt x="200025" y="64008"/>
                    </a:cubicBezTo>
                    <a:cubicBezTo>
                      <a:pt x="204978" y="64008"/>
                      <a:pt x="210217" y="59150"/>
                      <a:pt x="214503" y="51054"/>
                    </a:cubicBezTo>
                    <a:moveTo>
                      <a:pt x="208121" y="32480"/>
                    </a:moveTo>
                    <a:cubicBezTo>
                      <a:pt x="210598" y="32480"/>
                      <a:pt x="212788" y="34385"/>
                      <a:pt x="211646" y="39148"/>
                    </a:cubicBezTo>
                    <a:lnTo>
                      <a:pt x="200120" y="41815"/>
                    </a:lnTo>
                    <a:cubicBezTo>
                      <a:pt x="202121" y="36481"/>
                      <a:pt x="205454" y="32480"/>
                      <a:pt x="208121" y="3248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4" name="Forme libre : forme 193">
                <a:extLst>
                  <a:ext uri="{FF2B5EF4-FFF2-40B4-BE49-F238E27FC236}">
                    <a16:creationId xmlns:a16="http://schemas.microsoft.com/office/drawing/2014/main" id="{3B266AF2-AE93-7795-0E3C-568C5D655079}"/>
                  </a:ext>
                </a:extLst>
              </p:cNvPr>
              <p:cNvSpPr/>
              <p:nvPr/>
            </p:nvSpPr>
            <p:spPr bwMode="gray">
              <a:xfrm>
                <a:off x="4157233" y="706326"/>
                <a:ext cx="219551" cy="55816"/>
              </a:xfrm>
              <a:custGeom>
                <a:avLst/>
                <a:gdLst>
                  <a:gd name="connsiteX0" fmla="*/ 42196 w 219551"/>
                  <a:gd name="connsiteY0" fmla="*/ 5429 h 55816"/>
                  <a:gd name="connsiteX1" fmla="*/ 17717 w 219551"/>
                  <a:gd name="connsiteY1" fmla="*/ 5429 h 55816"/>
                  <a:gd name="connsiteX2" fmla="*/ 17050 w 219551"/>
                  <a:gd name="connsiteY2" fmla="*/ 7525 h 55816"/>
                  <a:gd name="connsiteX3" fmla="*/ 21527 w 219551"/>
                  <a:gd name="connsiteY3" fmla="*/ 18955 h 55816"/>
                  <a:gd name="connsiteX4" fmla="*/ 13621 w 219551"/>
                  <a:gd name="connsiteY4" fmla="*/ 40958 h 55816"/>
                  <a:gd name="connsiteX5" fmla="*/ 571 w 219551"/>
                  <a:gd name="connsiteY5" fmla="*/ 52388 h 55816"/>
                  <a:gd name="connsiteX6" fmla="*/ 0 w 219551"/>
                  <a:gd name="connsiteY6" fmla="*/ 54483 h 55816"/>
                  <a:gd name="connsiteX7" fmla="*/ 37147 w 219551"/>
                  <a:gd name="connsiteY7" fmla="*/ 54483 h 55816"/>
                  <a:gd name="connsiteX8" fmla="*/ 45244 w 219551"/>
                  <a:gd name="connsiteY8" fmla="*/ 40100 h 55816"/>
                  <a:gd name="connsiteX9" fmla="*/ 42386 w 219551"/>
                  <a:gd name="connsiteY9" fmla="*/ 40100 h 55816"/>
                  <a:gd name="connsiteX10" fmla="*/ 24194 w 219551"/>
                  <a:gd name="connsiteY10" fmla="*/ 51435 h 55816"/>
                  <a:gd name="connsiteX11" fmla="*/ 20574 w 219551"/>
                  <a:gd name="connsiteY11" fmla="*/ 40958 h 55816"/>
                  <a:gd name="connsiteX12" fmla="*/ 28480 w 219551"/>
                  <a:gd name="connsiteY12" fmla="*/ 18955 h 55816"/>
                  <a:gd name="connsiteX13" fmla="*/ 41529 w 219551"/>
                  <a:gd name="connsiteY13" fmla="*/ 7525 h 55816"/>
                  <a:gd name="connsiteX14" fmla="*/ 42196 w 219551"/>
                  <a:gd name="connsiteY14" fmla="*/ 5429 h 55816"/>
                  <a:gd name="connsiteX15" fmla="*/ 69247 w 219551"/>
                  <a:gd name="connsiteY15" fmla="*/ 9716 h 55816"/>
                  <a:gd name="connsiteX16" fmla="*/ 73628 w 219551"/>
                  <a:gd name="connsiteY16" fmla="*/ 5334 h 55816"/>
                  <a:gd name="connsiteX17" fmla="*/ 69247 w 219551"/>
                  <a:gd name="connsiteY17" fmla="*/ 953 h 55816"/>
                  <a:gd name="connsiteX18" fmla="*/ 64865 w 219551"/>
                  <a:gd name="connsiteY18" fmla="*/ 5334 h 55816"/>
                  <a:gd name="connsiteX19" fmla="*/ 69247 w 219551"/>
                  <a:gd name="connsiteY19" fmla="*/ 9716 h 55816"/>
                  <a:gd name="connsiteX20" fmla="*/ 67342 w 219551"/>
                  <a:gd name="connsiteY20" fmla="*/ 23146 h 55816"/>
                  <a:gd name="connsiteX21" fmla="*/ 65151 w 219551"/>
                  <a:gd name="connsiteY21" fmla="*/ 19241 h 55816"/>
                  <a:gd name="connsiteX22" fmla="*/ 50863 w 219551"/>
                  <a:gd name="connsiteY22" fmla="*/ 30861 h 55816"/>
                  <a:gd name="connsiteX23" fmla="*/ 52578 w 219551"/>
                  <a:gd name="connsiteY23" fmla="*/ 30861 h 55816"/>
                  <a:gd name="connsiteX24" fmla="*/ 60008 w 219551"/>
                  <a:gd name="connsiteY24" fmla="*/ 25146 h 55816"/>
                  <a:gd name="connsiteX25" fmla="*/ 49721 w 219551"/>
                  <a:gd name="connsiteY25" fmla="*/ 51816 h 55816"/>
                  <a:gd name="connsiteX26" fmla="*/ 51911 w 219551"/>
                  <a:gd name="connsiteY26" fmla="*/ 55721 h 55816"/>
                  <a:gd name="connsiteX27" fmla="*/ 65532 w 219551"/>
                  <a:gd name="connsiteY27" fmla="*/ 44101 h 55816"/>
                  <a:gd name="connsiteX28" fmla="*/ 63818 w 219551"/>
                  <a:gd name="connsiteY28" fmla="*/ 44101 h 55816"/>
                  <a:gd name="connsiteX29" fmla="*/ 56388 w 219551"/>
                  <a:gd name="connsiteY29" fmla="*/ 49816 h 55816"/>
                  <a:gd name="connsiteX30" fmla="*/ 67342 w 219551"/>
                  <a:gd name="connsiteY30" fmla="*/ 23146 h 55816"/>
                  <a:gd name="connsiteX31" fmla="*/ 103918 w 219551"/>
                  <a:gd name="connsiteY31" fmla="*/ 26670 h 55816"/>
                  <a:gd name="connsiteX32" fmla="*/ 98108 w 219551"/>
                  <a:gd name="connsiteY32" fmla="*/ 19241 h 55816"/>
                  <a:gd name="connsiteX33" fmla="*/ 84582 w 219551"/>
                  <a:gd name="connsiteY33" fmla="*/ 30194 h 55816"/>
                  <a:gd name="connsiteX34" fmla="*/ 95821 w 219551"/>
                  <a:gd name="connsiteY34" fmla="*/ 762 h 55816"/>
                  <a:gd name="connsiteX35" fmla="*/ 95250 w 219551"/>
                  <a:gd name="connsiteY35" fmla="*/ 0 h 55816"/>
                  <a:gd name="connsiteX36" fmla="*/ 83534 w 219551"/>
                  <a:gd name="connsiteY36" fmla="*/ 1334 h 55816"/>
                  <a:gd name="connsiteX37" fmla="*/ 83534 w 219551"/>
                  <a:gd name="connsiteY37" fmla="*/ 2762 h 55816"/>
                  <a:gd name="connsiteX38" fmla="*/ 85820 w 219551"/>
                  <a:gd name="connsiteY38" fmla="*/ 4477 h 55816"/>
                  <a:gd name="connsiteX39" fmla="*/ 85344 w 219551"/>
                  <a:gd name="connsiteY39" fmla="*/ 12573 h 55816"/>
                  <a:gd name="connsiteX40" fmla="*/ 73247 w 219551"/>
                  <a:gd name="connsiteY40" fmla="*/ 43720 h 55816"/>
                  <a:gd name="connsiteX41" fmla="*/ 71342 w 219551"/>
                  <a:gd name="connsiteY41" fmla="*/ 49435 h 55816"/>
                  <a:gd name="connsiteX42" fmla="*/ 79629 w 219551"/>
                  <a:gd name="connsiteY42" fmla="*/ 55626 h 55816"/>
                  <a:gd name="connsiteX43" fmla="*/ 103918 w 219551"/>
                  <a:gd name="connsiteY43" fmla="*/ 26670 h 55816"/>
                  <a:gd name="connsiteX44" fmla="*/ 82772 w 219551"/>
                  <a:gd name="connsiteY44" fmla="*/ 50292 h 55816"/>
                  <a:gd name="connsiteX45" fmla="*/ 78391 w 219551"/>
                  <a:gd name="connsiteY45" fmla="*/ 47149 h 55816"/>
                  <a:gd name="connsiteX46" fmla="*/ 80201 w 219551"/>
                  <a:gd name="connsiteY46" fmla="*/ 42005 h 55816"/>
                  <a:gd name="connsiteX47" fmla="*/ 83249 w 219551"/>
                  <a:gd name="connsiteY47" fmla="*/ 34004 h 55816"/>
                  <a:gd name="connsiteX48" fmla="*/ 94107 w 219551"/>
                  <a:gd name="connsiteY48" fmla="*/ 26099 h 55816"/>
                  <a:gd name="connsiteX49" fmla="*/ 97060 w 219551"/>
                  <a:gd name="connsiteY49" fmla="*/ 29623 h 55816"/>
                  <a:gd name="connsiteX50" fmla="*/ 82772 w 219551"/>
                  <a:gd name="connsiteY50" fmla="*/ 50292 h 55816"/>
                  <a:gd name="connsiteX51" fmla="*/ 128302 w 219551"/>
                  <a:gd name="connsiteY51" fmla="*/ 42767 h 55816"/>
                  <a:gd name="connsiteX52" fmla="*/ 126016 w 219551"/>
                  <a:gd name="connsiteY52" fmla="*/ 42767 h 55816"/>
                  <a:gd name="connsiteX53" fmla="*/ 116967 w 219551"/>
                  <a:gd name="connsiteY53" fmla="*/ 48863 h 55816"/>
                  <a:gd name="connsiteX54" fmla="*/ 112204 w 219551"/>
                  <a:gd name="connsiteY54" fmla="*/ 42767 h 55816"/>
                  <a:gd name="connsiteX55" fmla="*/ 112776 w 219551"/>
                  <a:gd name="connsiteY55" fmla="*/ 37624 h 55816"/>
                  <a:gd name="connsiteX56" fmla="*/ 131350 w 219551"/>
                  <a:gd name="connsiteY56" fmla="*/ 31528 h 55816"/>
                  <a:gd name="connsiteX57" fmla="*/ 125539 w 219551"/>
                  <a:gd name="connsiteY57" fmla="*/ 19145 h 55816"/>
                  <a:gd name="connsiteX58" fmla="*/ 106775 w 219551"/>
                  <a:gd name="connsiteY58" fmla="*/ 46768 h 55816"/>
                  <a:gd name="connsiteX59" fmla="*/ 113824 w 219551"/>
                  <a:gd name="connsiteY59" fmla="*/ 55721 h 55816"/>
                  <a:gd name="connsiteX60" fmla="*/ 128302 w 219551"/>
                  <a:gd name="connsiteY60" fmla="*/ 42767 h 55816"/>
                  <a:gd name="connsiteX61" fmla="*/ 121920 w 219551"/>
                  <a:gd name="connsiteY61" fmla="*/ 24194 h 55816"/>
                  <a:gd name="connsiteX62" fmla="*/ 125444 w 219551"/>
                  <a:gd name="connsiteY62" fmla="*/ 30861 h 55816"/>
                  <a:gd name="connsiteX63" fmla="*/ 113919 w 219551"/>
                  <a:gd name="connsiteY63" fmla="*/ 33528 h 55816"/>
                  <a:gd name="connsiteX64" fmla="*/ 121920 w 219551"/>
                  <a:gd name="connsiteY64" fmla="*/ 24194 h 55816"/>
                  <a:gd name="connsiteX65" fmla="*/ 163163 w 219551"/>
                  <a:gd name="connsiteY65" fmla="*/ 27432 h 55816"/>
                  <a:gd name="connsiteX66" fmla="*/ 160401 w 219551"/>
                  <a:gd name="connsiteY66" fmla="*/ 19241 h 55816"/>
                  <a:gd name="connsiteX67" fmla="*/ 151352 w 219551"/>
                  <a:gd name="connsiteY67" fmla="*/ 30956 h 55816"/>
                  <a:gd name="connsiteX68" fmla="*/ 151352 w 219551"/>
                  <a:gd name="connsiteY68" fmla="*/ 26003 h 55816"/>
                  <a:gd name="connsiteX69" fmla="*/ 146971 w 219551"/>
                  <a:gd name="connsiteY69" fmla="*/ 19336 h 55816"/>
                  <a:gd name="connsiteX70" fmla="*/ 137160 w 219551"/>
                  <a:gd name="connsiteY70" fmla="*/ 30956 h 55816"/>
                  <a:gd name="connsiteX71" fmla="*/ 138875 w 219551"/>
                  <a:gd name="connsiteY71" fmla="*/ 30956 h 55816"/>
                  <a:gd name="connsiteX72" fmla="*/ 143732 w 219551"/>
                  <a:gd name="connsiteY72" fmla="*/ 26765 h 55816"/>
                  <a:gd name="connsiteX73" fmla="*/ 143732 w 219551"/>
                  <a:gd name="connsiteY73" fmla="*/ 34766 h 55816"/>
                  <a:gd name="connsiteX74" fmla="*/ 136493 w 219551"/>
                  <a:gd name="connsiteY74" fmla="*/ 50863 h 55816"/>
                  <a:gd name="connsiteX75" fmla="*/ 139541 w 219551"/>
                  <a:gd name="connsiteY75" fmla="*/ 55817 h 55816"/>
                  <a:gd name="connsiteX76" fmla="*/ 142875 w 219551"/>
                  <a:gd name="connsiteY76" fmla="*/ 53435 h 55816"/>
                  <a:gd name="connsiteX77" fmla="*/ 150019 w 219551"/>
                  <a:gd name="connsiteY77" fmla="*/ 34576 h 55816"/>
                  <a:gd name="connsiteX78" fmla="*/ 156115 w 219551"/>
                  <a:gd name="connsiteY78" fmla="*/ 27527 h 55816"/>
                  <a:gd name="connsiteX79" fmla="*/ 163163 w 219551"/>
                  <a:gd name="connsiteY79" fmla="*/ 27527 h 55816"/>
                  <a:gd name="connsiteX80" fmla="*/ 168021 w 219551"/>
                  <a:gd name="connsiteY80" fmla="*/ 24384 h 55816"/>
                  <a:gd name="connsiteX81" fmla="*/ 172879 w 219551"/>
                  <a:gd name="connsiteY81" fmla="*/ 24384 h 55816"/>
                  <a:gd name="connsiteX82" fmla="*/ 163068 w 219551"/>
                  <a:gd name="connsiteY82" fmla="*/ 51149 h 55816"/>
                  <a:gd name="connsiteX83" fmla="*/ 165735 w 219551"/>
                  <a:gd name="connsiteY83" fmla="*/ 55721 h 55816"/>
                  <a:gd name="connsiteX84" fmla="*/ 183452 w 219551"/>
                  <a:gd name="connsiteY84" fmla="*/ 42672 h 55816"/>
                  <a:gd name="connsiteX85" fmla="*/ 181737 w 219551"/>
                  <a:gd name="connsiteY85" fmla="*/ 42672 h 55816"/>
                  <a:gd name="connsiteX86" fmla="*/ 170402 w 219551"/>
                  <a:gd name="connsiteY86" fmla="*/ 49530 h 55816"/>
                  <a:gd name="connsiteX87" fmla="*/ 179356 w 219551"/>
                  <a:gd name="connsiteY87" fmla="*/ 24384 h 55816"/>
                  <a:gd name="connsiteX88" fmla="*/ 188500 w 219551"/>
                  <a:gd name="connsiteY88" fmla="*/ 24384 h 55816"/>
                  <a:gd name="connsiteX89" fmla="*/ 189643 w 219551"/>
                  <a:gd name="connsiteY89" fmla="*/ 20574 h 55816"/>
                  <a:gd name="connsiteX90" fmla="*/ 180689 w 219551"/>
                  <a:gd name="connsiteY90" fmla="*/ 20574 h 55816"/>
                  <a:gd name="connsiteX91" fmla="*/ 184118 w 219551"/>
                  <a:gd name="connsiteY91" fmla="*/ 10954 h 55816"/>
                  <a:gd name="connsiteX92" fmla="*/ 180594 w 219551"/>
                  <a:gd name="connsiteY92" fmla="*/ 10954 h 55816"/>
                  <a:gd name="connsiteX93" fmla="*/ 174212 w 219551"/>
                  <a:gd name="connsiteY93" fmla="*/ 20574 h 55816"/>
                  <a:gd name="connsiteX94" fmla="*/ 167926 w 219551"/>
                  <a:gd name="connsiteY94" fmla="*/ 21622 h 55816"/>
                  <a:gd name="connsiteX95" fmla="*/ 167926 w 219551"/>
                  <a:gd name="connsiteY95" fmla="*/ 24384 h 55816"/>
                  <a:gd name="connsiteX96" fmla="*/ 206502 w 219551"/>
                  <a:gd name="connsiteY96" fmla="*/ 15812 h 55816"/>
                  <a:gd name="connsiteX97" fmla="*/ 219551 w 219551"/>
                  <a:gd name="connsiteY97" fmla="*/ 3620 h 55816"/>
                  <a:gd name="connsiteX98" fmla="*/ 219551 w 219551"/>
                  <a:gd name="connsiteY98" fmla="*/ 2191 h 55816"/>
                  <a:gd name="connsiteX99" fmla="*/ 212503 w 219551"/>
                  <a:gd name="connsiteY99" fmla="*/ 2191 h 55816"/>
                  <a:gd name="connsiteX100" fmla="*/ 204407 w 219551"/>
                  <a:gd name="connsiteY100" fmla="*/ 15812 h 55816"/>
                  <a:gd name="connsiteX101" fmla="*/ 206502 w 219551"/>
                  <a:gd name="connsiteY101" fmla="*/ 15812 h 55816"/>
                  <a:gd name="connsiteX102" fmla="*/ 210121 w 219551"/>
                  <a:gd name="connsiteY102" fmla="*/ 42767 h 55816"/>
                  <a:gd name="connsiteX103" fmla="*/ 207836 w 219551"/>
                  <a:gd name="connsiteY103" fmla="*/ 42767 h 55816"/>
                  <a:gd name="connsiteX104" fmla="*/ 198787 w 219551"/>
                  <a:gd name="connsiteY104" fmla="*/ 48863 h 55816"/>
                  <a:gd name="connsiteX105" fmla="*/ 194024 w 219551"/>
                  <a:gd name="connsiteY105" fmla="*/ 42767 h 55816"/>
                  <a:gd name="connsiteX106" fmla="*/ 194596 w 219551"/>
                  <a:gd name="connsiteY106" fmla="*/ 37624 h 55816"/>
                  <a:gd name="connsiteX107" fmla="*/ 213170 w 219551"/>
                  <a:gd name="connsiteY107" fmla="*/ 31528 h 55816"/>
                  <a:gd name="connsiteX108" fmla="*/ 207359 w 219551"/>
                  <a:gd name="connsiteY108" fmla="*/ 19145 h 55816"/>
                  <a:gd name="connsiteX109" fmla="*/ 188595 w 219551"/>
                  <a:gd name="connsiteY109" fmla="*/ 46768 h 55816"/>
                  <a:gd name="connsiteX110" fmla="*/ 195644 w 219551"/>
                  <a:gd name="connsiteY110" fmla="*/ 55721 h 55816"/>
                  <a:gd name="connsiteX111" fmla="*/ 210121 w 219551"/>
                  <a:gd name="connsiteY111" fmla="*/ 42767 h 55816"/>
                  <a:gd name="connsiteX112" fmla="*/ 203740 w 219551"/>
                  <a:gd name="connsiteY112" fmla="*/ 24194 h 55816"/>
                  <a:gd name="connsiteX113" fmla="*/ 207264 w 219551"/>
                  <a:gd name="connsiteY113" fmla="*/ 30861 h 55816"/>
                  <a:gd name="connsiteX114" fmla="*/ 195739 w 219551"/>
                  <a:gd name="connsiteY114" fmla="*/ 33528 h 55816"/>
                  <a:gd name="connsiteX115" fmla="*/ 203740 w 219551"/>
                  <a:gd name="connsiteY115" fmla="*/ 24194 h 5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19551" h="55816">
                    <a:moveTo>
                      <a:pt x="42196" y="5429"/>
                    </a:moveTo>
                    <a:lnTo>
                      <a:pt x="17717" y="5429"/>
                    </a:lnTo>
                    <a:lnTo>
                      <a:pt x="17050" y="7525"/>
                    </a:lnTo>
                    <a:cubicBezTo>
                      <a:pt x="24194" y="8954"/>
                      <a:pt x="24860" y="9716"/>
                      <a:pt x="21527" y="18955"/>
                    </a:cubicBezTo>
                    <a:lnTo>
                      <a:pt x="13621" y="40958"/>
                    </a:lnTo>
                    <a:cubicBezTo>
                      <a:pt x="10287" y="50102"/>
                      <a:pt x="8858" y="50863"/>
                      <a:pt x="571" y="52388"/>
                    </a:cubicBezTo>
                    <a:lnTo>
                      <a:pt x="0" y="54483"/>
                    </a:lnTo>
                    <a:lnTo>
                      <a:pt x="37147" y="54483"/>
                    </a:lnTo>
                    <a:lnTo>
                      <a:pt x="45244" y="40100"/>
                    </a:lnTo>
                    <a:lnTo>
                      <a:pt x="42386" y="40100"/>
                    </a:lnTo>
                    <a:cubicBezTo>
                      <a:pt x="37814" y="45149"/>
                      <a:pt x="32480" y="51435"/>
                      <a:pt x="24194" y="51435"/>
                    </a:cubicBezTo>
                    <a:cubicBezTo>
                      <a:pt x="18002" y="51435"/>
                      <a:pt x="17240" y="50387"/>
                      <a:pt x="20574" y="40958"/>
                    </a:cubicBezTo>
                    <a:lnTo>
                      <a:pt x="28480" y="18955"/>
                    </a:lnTo>
                    <a:cubicBezTo>
                      <a:pt x="31813" y="9811"/>
                      <a:pt x="33242" y="9049"/>
                      <a:pt x="41529" y="7525"/>
                    </a:cubicBezTo>
                    <a:lnTo>
                      <a:pt x="42196" y="5429"/>
                    </a:lnTo>
                    <a:close/>
                    <a:moveTo>
                      <a:pt x="69247" y="9716"/>
                    </a:moveTo>
                    <a:cubicBezTo>
                      <a:pt x="71628" y="9716"/>
                      <a:pt x="73628" y="7811"/>
                      <a:pt x="73628" y="5334"/>
                    </a:cubicBezTo>
                    <a:cubicBezTo>
                      <a:pt x="73628" y="2953"/>
                      <a:pt x="71628" y="953"/>
                      <a:pt x="69247" y="953"/>
                    </a:cubicBezTo>
                    <a:cubicBezTo>
                      <a:pt x="66770" y="953"/>
                      <a:pt x="64865" y="2953"/>
                      <a:pt x="64865" y="5334"/>
                    </a:cubicBezTo>
                    <a:cubicBezTo>
                      <a:pt x="64865" y="7715"/>
                      <a:pt x="66770" y="9716"/>
                      <a:pt x="69247" y="9716"/>
                    </a:cubicBezTo>
                    <a:moveTo>
                      <a:pt x="67342" y="23146"/>
                    </a:moveTo>
                    <a:cubicBezTo>
                      <a:pt x="68104" y="20669"/>
                      <a:pt x="66389" y="19241"/>
                      <a:pt x="65151" y="19241"/>
                    </a:cubicBezTo>
                    <a:cubicBezTo>
                      <a:pt x="59817" y="19241"/>
                      <a:pt x="53435" y="24098"/>
                      <a:pt x="50863" y="30861"/>
                    </a:cubicBezTo>
                    <a:lnTo>
                      <a:pt x="52578" y="30861"/>
                    </a:lnTo>
                    <a:cubicBezTo>
                      <a:pt x="54293" y="28385"/>
                      <a:pt x="57245" y="25622"/>
                      <a:pt x="60008" y="25146"/>
                    </a:cubicBezTo>
                    <a:lnTo>
                      <a:pt x="49721" y="51816"/>
                    </a:lnTo>
                    <a:cubicBezTo>
                      <a:pt x="48768" y="54293"/>
                      <a:pt x="50673" y="55721"/>
                      <a:pt x="51911" y="55721"/>
                    </a:cubicBezTo>
                    <a:cubicBezTo>
                      <a:pt x="57055" y="55721"/>
                      <a:pt x="62960" y="50863"/>
                      <a:pt x="65532" y="44101"/>
                    </a:cubicBezTo>
                    <a:lnTo>
                      <a:pt x="63818" y="44101"/>
                    </a:lnTo>
                    <a:cubicBezTo>
                      <a:pt x="62103" y="46577"/>
                      <a:pt x="59150" y="49339"/>
                      <a:pt x="56388" y="49816"/>
                    </a:cubicBezTo>
                    <a:lnTo>
                      <a:pt x="67342" y="23146"/>
                    </a:lnTo>
                    <a:close/>
                    <a:moveTo>
                      <a:pt x="103918" y="26670"/>
                    </a:moveTo>
                    <a:cubicBezTo>
                      <a:pt x="103918" y="21241"/>
                      <a:pt x="101918" y="19241"/>
                      <a:pt x="98108" y="19241"/>
                    </a:cubicBezTo>
                    <a:cubicBezTo>
                      <a:pt x="93440" y="19241"/>
                      <a:pt x="88963" y="24194"/>
                      <a:pt x="84582" y="30194"/>
                    </a:cubicBezTo>
                    <a:lnTo>
                      <a:pt x="95821" y="762"/>
                    </a:lnTo>
                    <a:lnTo>
                      <a:pt x="95250" y="0"/>
                    </a:lnTo>
                    <a:lnTo>
                      <a:pt x="83534" y="1334"/>
                    </a:lnTo>
                    <a:lnTo>
                      <a:pt x="83534" y="2762"/>
                    </a:lnTo>
                    <a:lnTo>
                      <a:pt x="85820" y="4477"/>
                    </a:lnTo>
                    <a:cubicBezTo>
                      <a:pt x="87916" y="6096"/>
                      <a:pt x="87249" y="7811"/>
                      <a:pt x="85344" y="12573"/>
                    </a:cubicBezTo>
                    <a:lnTo>
                      <a:pt x="73247" y="43720"/>
                    </a:lnTo>
                    <a:cubicBezTo>
                      <a:pt x="72390" y="46006"/>
                      <a:pt x="71342" y="48673"/>
                      <a:pt x="71342" y="49435"/>
                    </a:cubicBezTo>
                    <a:cubicBezTo>
                      <a:pt x="71342" y="52673"/>
                      <a:pt x="75724" y="55626"/>
                      <a:pt x="79629" y="55626"/>
                    </a:cubicBezTo>
                    <a:cubicBezTo>
                      <a:pt x="88678" y="55721"/>
                      <a:pt x="103918" y="39338"/>
                      <a:pt x="103918" y="26670"/>
                    </a:cubicBezTo>
                    <a:moveTo>
                      <a:pt x="82772" y="50292"/>
                    </a:moveTo>
                    <a:cubicBezTo>
                      <a:pt x="80963" y="50292"/>
                      <a:pt x="78391" y="48578"/>
                      <a:pt x="78391" y="47149"/>
                    </a:cubicBezTo>
                    <a:cubicBezTo>
                      <a:pt x="78391" y="46672"/>
                      <a:pt x="79153" y="44577"/>
                      <a:pt x="80201" y="42005"/>
                    </a:cubicBezTo>
                    <a:lnTo>
                      <a:pt x="83249" y="34004"/>
                    </a:lnTo>
                    <a:cubicBezTo>
                      <a:pt x="86487" y="30194"/>
                      <a:pt x="91345" y="26099"/>
                      <a:pt x="94107" y="26099"/>
                    </a:cubicBezTo>
                    <a:cubicBezTo>
                      <a:pt x="95821" y="26099"/>
                      <a:pt x="97060" y="27146"/>
                      <a:pt x="97060" y="29623"/>
                    </a:cubicBezTo>
                    <a:cubicBezTo>
                      <a:pt x="96964" y="36957"/>
                      <a:pt x="90107" y="50292"/>
                      <a:pt x="82772" y="50292"/>
                    </a:cubicBezTo>
                    <a:moveTo>
                      <a:pt x="128302" y="42767"/>
                    </a:moveTo>
                    <a:lnTo>
                      <a:pt x="126016" y="42767"/>
                    </a:lnTo>
                    <a:cubicBezTo>
                      <a:pt x="123158" y="46196"/>
                      <a:pt x="120015" y="48863"/>
                      <a:pt x="116967" y="48863"/>
                    </a:cubicBezTo>
                    <a:cubicBezTo>
                      <a:pt x="113824" y="48863"/>
                      <a:pt x="112204" y="46958"/>
                      <a:pt x="112204" y="42767"/>
                    </a:cubicBezTo>
                    <a:cubicBezTo>
                      <a:pt x="112204" y="41053"/>
                      <a:pt x="112395" y="39243"/>
                      <a:pt x="112776" y="37624"/>
                    </a:cubicBezTo>
                    <a:lnTo>
                      <a:pt x="131350" y="31528"/>
                    </a:lnTo>
                    <a:cubicBezTo>
                      <a:pt x="134969" y="22955"/>
                      <a:pt x="130588" y="19145"/>
                      <a:pt x="125539" y="19145"/>
                    </a:cubicBezTo>
                    <a:cubicBezTo>
                      <a:pt x="116777" y="19145"/>
                      <a:pt x="106775" y="33814"/>
                      <a:pt x="106775" y="46768"/>
                    </a:cubicBezTo>
                    <a:cubicBezTo>
                      <a:pt x="106775" y="52578"/>
                      <a:pt x="109538" y="55721"/>
                      <a:pt x="113824" y="55721"/>
                    </a:cubicBezTo>
                    <a:cubicBezTo>
                      <a:pt x="118777" y="55721"/>
                      <a:pt x="124016" y="50863"/>
                      <a:pt x="128302" y="42767"/>
                    </a:cubicBezTo>
                    <a:moveTo>
                      <a:pt x="121920" y="24194"/>
                    </a:moveTo>
                    <a:cubicBezTo>
                      <a:pt x="124396" y="24194"/>
                      <a:pt x="126587" y="26099"/>
                      <a:pt x="125444" y="30861"/>
                    </a:cubicBezTo>
                    <a:lnTo>
                      <a:pt x="113919" y="33528"/>
                    </a:lnTo>
                    <a:cubicBezTo>
                      <a:pt x="115919" y="28194"/>
                      <a:pt x="119253" y="24194"/>
                      <a:pt x="121920" y="24194"/>
                    </a:cubicBezTo>
                    <a:moveTo>
                      <a:pt x="163163" y="27432"/>
                    </a:moveTo>
                    <a:cubicBezTo>
                      <a:pt x="164402" y="23051"/>
                      <a:pt x="163735" y="19241"/>
                      <a:pt x="160401" y="19241"/>
                    </a:cubicBezTo>
                    <a:cubicBezTo>
                      <a:pt x="156401" y="19241"/>
                      <a:pt x="155448" y="22288"/>
                      <a:pt x="151352" y="30956"/>
                    </a:cubicBezTo>
                    <a:lnTo>
                      <a:pt x="151352" y="26003"/>
                    </a:lnTo>
                    <a:cubicBezTo>
                      <a:pt x="151352" y="22479"/>
                      <a:pt x="150209" y="19336"/>
                      <a:pt x="146971" y="19336"/>
                    </a:cubicBezTo>
                    <a:cubicBezTo>
                      <a:pt x="143256" y="19336"/>
                      <a:pt x="139827" y="25146"/>
                      <a:pt x="137160" y="30956"/>
                    </a:cubicBezTo>
                    <a:lnTo>
                      <a:pt x="138875" y="30956"/>
                    </a:lnTo>
                    <a:cubicBezTo>
                      <a:pt x="140684" y="28385"/>
                      <a:pt x="142399" y="26765"/>
                      <a:pt x="143732" y="26765"/>
                    </a:cubicBezTo>
                    <a:cubicBezTo>
                      <a:pt x="145352" y="26765"/>
                      <a:pt x="146209" y="29242"/>
                      <a:pt x="143732" y="34766"/>
                    </a:cubicBezTo>
                    <a:lnTo>
                      <a:pt x="136493" y="50863"/>
                    </a:lnTo>
                    <a:cubicBezTo>
                      <a:pt x="135160" y="53912"/>
                      <a:pt x="136588" y="55817"/>
                      <a:pt x="139541" y="55817"/>
                    </a:cubicBezTo>
                    <a:cubicBezTo>
                      <a:pt x="141351" y="55817"/>
                      <a:pt x="142113" y="55340"/>
                      <a:pt x="142875" y="53435"/>
                    </a:cubicBezTo>
                    <a:lnTo>
                      <a:pt x="150019" y="34576"/>
                    </a:lnTo>
                    <a:cubicBezTo>
                      <a:pt x="152019" y="32099"/>
                      <a:pt x="153829" y="29909"/>
                      <a:pt x="156115" y="27527"/>
                    </a:cubicBezTo>
                    <a:lnTo>
                      <a:pt x="163163" y="27527"/>
                    </a:lnTo>
                    <a:close/>
                    <a:moveTo>
                      <a:pt x="168021" y="24384"/>
                    </a:moveTo>
                    <a:lnTo>
                      <a:pt x="172879" y="24384"/>
                    </a:lnTo>
                    <a:lnTo>
                      <a:pt x="163068" y="51149"/>
                    </a:lnTo>
                    <a:cubicBezTo>
                      <a:pt x="162211" y="53435"/>
                      <a:pt x="163449" y="55721"/>
                      <a:pt x="165735" y="55721"/>
                    </a:cubicBezTo>
                    <a:cubicBezTo>
                      <a:pt x="171355" y="55721"/>
                      <a:pt x="180308" y="50197"/>
                      <a:pt x="183452" y="42672"/>
                    </a:cubicBezTo>
                    <a:lnTo>
                      <a:pt x="181737" y="42672"/>
                    </a:lnTo>
                    <a:cubicBezTo>
                      <a:pt x="179261" y="45244"/>
                      <a:pt x="174498" y="48768"/>
                      <a:pt x="170402" y="49530"/>
                    </a:cubicBezTo>
                    <a:lnTo>
                      <a:pt x="179356" y="24384"/>
                    </a:lnTo>
                    <a:lnTo>
                      <a:pt x="188500" y="24384"/>
                    </a:lnTo>
                    <a:lnTo>
                      <a:pt x="189643" y="20574"/>
                    </a:lnTo>
                    <a:lnTo>
                      <a:pt x="180689" y="20574"/>
                    </a:lnTo>
                    <a:lnTo>
                      <a:pt x="184118" y="10954"/>
                    </a:lnTo>
                    <a:lnTo>
                      <a:pt x="180594" y="10954"/>
                    </a:lnTo>
                    <a:lnTo>
                      <a:pt x="174212" y="20574"/>
                    </a:lnTo>
                    <a:lnTo>
                      <a:pt x="167926" y="21622"/>
                    </a:lnTo>
                    <a:lnTo>
                      <a:pt x="167926" y="24384"/>
                    </a:lnTo>
                    <a:close/>
                    <a:moveTo>
                      <a:pt x="206502" y="15812"/>
                    </a:moveTo>
                    <a:lnTo>
                      <a:pt x="219551" y="3620"/>
                    </a:lnTo>
                    <a:lnTo>
                      <a:pt x="219551" y="2191"/>
                    </a:lnTo>
                    <a:lnTo>
                      <a:pt x="212503" y="2191"/>
                    </a:lnTo>
                    <a:lnTo>
                      <a:pt x="204407" y="15812"/>
                    </a:lnTo>
                    <a:lnTo>
                      <a:pt x="206502" y="15812"/>
                    </a:lnTo>
                    <a:close/>
                    <a:moveTo>
                      <a:pt x="210121" y="42767"/>
                    </a:moveTo>
                    <a:lnTo>
                      <a:pt x="207836" y="42767"/>
                    </a:lnTo>
                    <a:cubicBezTo>
                      <a:pt x="204978" y="46196"/>
                      <a:pt x="201835" y="48863"/>
                      <a:pt x="198787" y="48863"/>
                    </a:cubicBezTo>
                    <a:cubicBezTo>
                      <a:pt x="195644" y="48863"/>
                      <a:pt x="194024" y="46958"/>
                      <a:pt x="194024" y="42767"/>
                    </a:cubicBezTo>
                    <a:cubicBezTo>
                      <a:pt x="194024" y="41053"/>
                      <a:pt x="194215" y="39243"/>
                      <a:pt x="194596" y="37624"/>
                    </a:cubicBezTo>
                    <a:lnTo>
                      <a:pt x="213170" y="31528"/>
                    </a:lnTo>
                    <a:cubicBezTo>
                      <a:pt x="216789" y="22955"/>
                      <a:pt x="212408" y="19145"/>
                      <a:pt x="207359" y="19145"/>
                    </a:cubicBezTo>
                    <a:cubicBezTo>
                      <a:pt x="198596" y="19145"/>
                      <a:pt x="188595" y="33814"/>
                      <a:pt x="188595" y="46768"/>
                    </a:cubicBezTo>
                    <a:cubicBezTo>
                      <a:pt x="188595" y="52578"/>
                      <a:pt x="191357" y="55721"/>
                      <a:pt x="195644" y="55721"/>
                    </a:cubicBezTo>
                    <a:cubicBezTo>
                      <a:pt x="200596" y="55721"/>
                      <a:pt x="205835" y="50863"/>
                      <a:pt x="210121" y="42767"/>
                    </a:cubicBezTo>
                    <a:moveTo>
                      <a:pt x="203740" y="24194"/>
                    </a:moveTo>
                    <a:cubicBezTo>
                      <a:pt x="206216" y="24194"/>
                      <a:pt x="208407" y="26099"/>
                      <a:pt x="207264" y="30861"/>
                    </a:cubicBezTo>
                    <a:lnTo>
                      <a:pt x="195739" y="33528"/>
                    </a:lnTo>
                    <a:cubicBezTo>
                      <a:pt x="197739" y="28194"/>
                      <a:pt x="201073" y="24194"/>
                      <a:pt x="203740" y="24194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5" name="Forme libre : forme 194">
                <a:extLst>
                  <a:ext uri="{FF2B5EF4-FFF2-40B4-BE49-F238E27FC236}">
                    <a16:creationId xmlns:a16="http://schemas.microsoft.com/office/drawing/2014/main" id="{A4386756-AAF3-43E7-816C-13885E68D127}"/>
                  </a:ext>
                </a:extLst>
              </p:cNvPr>
              <p:cNvSpPr/>
              <p:nvPr/>
            </p:nvSpPr>
            <p:spPr bwMode="gray">
              <a:xfrm>
                <a:off x="4156662" y="240363"/>
                <a:ext cx="157638" cy="121539"/>
              </a:xfrm>
              <a:custGeom>
                <a:avLst/>
                <a:gdLst>
                  <a:gd name="connsiteX0" fmla="*/ 98393 w 157638"/>
                  <a:gd name="connsiteY0" fmla="*/ 86392 h 121539"/>
                  <a:gd name="connsiteX1" fmla="*/ 99346 w 157638"/>
                  <a:gd name="connsiteY1" fmla="*/ 85916 h 121539"/>
                  <a:gd name="connsiteX2" fmla="*/ 97536 w 157638"/>
                  <a:gd name="connsiteY2" fmla="*/ 85916 h 121539"/>
                  <a:gd name="connsiteX3" fmla="*/ 97346 w 157638"/>
                  <a:gd name="connsiteY3" fmla="*/ 85439 h 121539"/>
                  <a:gd name="connsiteX4" fmla="*/ 93631 w 157638"/>
                  <a:gd name="connsiteY4" fmla="*/ 86392 h 121539"/>
                  <a:gd name="connsiteX5" fmla="*/ 88773 w 157638"/>
                  <a:gd name="connsiteY5" fmla="*/ 88487 h 121539"/>
                  <a:gd name="connsiteX6" fmla="*/ 81439 w 157638"/>
                  <a:gd name="connsiteY6" fmla="*/ 92393 h 121539"/>
                  <a:gd name="connsiteX7" fmla="*/ 81248 w 157638"/>
                  <a:gd name="connsiteY7" fmla="*/ 91916 h 121539"/>
                  <a:gd name="connsiteX8" fmla="*/ 82868 w 157638"/>
                  <a:gd name="connsiteY8" fmla="*/ 90297 h 121539"/>
                  <a:gd name="connsiteX9" fmla="*/ 82677 w 157638"/>
                  <a:gd name="connsiteY9" fmla="*/ 89821 h 121539"/>
                  <a:gd name="connsiteX10" fmla="*/ 89345 w 157638"/>
                  <a:gd name="connsiteY10" fmla="*/ 83820 h 121539"/>
                  <a:gd name="connsiteX11" fmla="*/ 89345 w 157638"/>
                  <a:gd name="connsiteY11" fmla="*/ 83153 h 121539"/>
                  <a:gd name="connsiteX12" fmla="*/ 91630 w 157638"/>
                  <a:gd name="connsiteY12" fmla="*/ 80677 h 121539"/>
                  <a:gd name="connsiteX13" fmla="*/ 93917 w 157638"/>
                  <a:gd name="connsiteY13" fmla="*/ 78581 h 121539"/>
                  <a:gd name="connsiteX14" fmla="*/ 93250 w 157638"/>
                  <a:gd name="connsiteY14" fmla="*/ 77915 h 121539"/>
                  <a:gd name="connsiteX15" fmla="*/ 90488 w 157638"/>
                  <a:gd name="connsiteY15" fmla="*/ 77724 h 121539"/>
                  <a:gd name="connsiteX16" fmla="*/ 91916 w 157638"/>
                  <a:gd name="connsiteY16" fmla="*/ 76867 h 121539"/>
                  <a:gd name="connsiteX17" fmla="*/ 91440 w 157638"/>
                  <a:gd name="connsiteY17" fmla="*/ 76581 h 121539"/>
                  <a:gd name="connsiteX18" fmla="*/ 92583 w 157638"/>
                  <a:gd name="connsiteY18" fmla="*/ 75438 h 121539"/>
                  <a:gd name="connsiteX19" fmla="*/ 95345 w 157638"/>
                  <a:gd name="connsiteY19" fmla="*/ 74486 h 121539"/>
                  <a:gd name="connsiteX20" fmla="*/ 90297 w 157638"/>
                  <a:gd name="connsiteY20" fmla="*/ 74009 h 121539"/>
                  <a:gd name="connsiteX21" fmla="*/ 96012 w 157638"/>
                  <a:gd name="connsiteY21" fmla="*/ 67151 h 121539"/>
                  <a:gd name="connsiteX22" fmla="*/ 96679 w 157638"/>
                  <a:gd name="connsiteY22" fmla="*/ 67342 h 121539"/>
                  <a:gd name="connsiteX23" fmla="*/ 94869 w 157638"/>
                  <a:gd name="connsiteY23" fmla="*/ 69628 h 121539"/>
                  <a:gd name="connsiteX24" fmla="*/ 100394 w 157638"/>
                  <a:gd name="connsiteY24" fmla="*/ 71057 h 121539"/>
                  <a:gd name="connsiteX25" fmla="*/ 99441 w 157638"/>
                  <a:gd name="connsiteY25" fmla="*/ 71247 h 121539"/>
                  <a:gd name="connsiteX26" fmla="*/ 103156 w 157638"/>
                  <a:gd name="connsiteY26" fmla="*/ 72390 h 121539"/>
                  <a:gd name="connsiteX27" fmla="*/ 101060 w 157638"/>
                  <a:gd name="connsiteY27" fmla="*/ 72390 h 121539"/>
                  <a:gd name="connsiteX28" fmla="*/ 121729 w 157638"/>
                  <a:gd name="connsiteY28" fmla="*/ 80677 h 121539"/>
                  <a:gd name="connsiteX29" fmla="*/ 105823 w 157638"/>
                  <a:gd name="connsiteY29" fmla="*/ 85535 h 121539"/>
                  <a:gd name="connsiteX30" fmla="*/ 104013 w 157638"/>
                  <a:gd name="connsiteY30" fmla="*/ 85344 h 121539"/>
                  <a:gd name="connsiteX31" fmla="*/ 103822 w 157638"/>
                  <a:gd name="connsiteY31" fmla="*/ 86011 h 121539"/>
                  <a:gd name="connsiteX32" fmla="*/ 101537 w 157638"/>
                  <a:gd name="connsiteY32" fmla="*/ 86487 h 121539"/>
                  <a:gd name="connsiteX33" fmla="*/ 98393 w 157638"/>
                  <a:gd name="connsiteY33" fmla="*/ 86392 h 121539"/>
                  <a:gd name="connsiteX34" fmla="*/ 93726 w 157638"/>
                  <a:gd name="connsiteY34" fmla="*/ 102394 h 121539"/>
                  <a:gd name="connsiteX35" fmla="*/ 93726 w 157638"/>
                  <a:gd name="connsiteY35" fmla="*/ 102394 h 121539"/>
                  <a:gd name="connsiteX36" fmla="*/ 91059 w 157638"/>
                  <a:gd name="connsiteY36" fmla="*/ 104204 h 121539"/>
                  <a:gd name="connsiteX37" fmla="*/ 88011 w 157638"/>
                  <a:gd name="connsiteY37" fmla="*/ 105728 h 121539"/>
                  <a:gd name="connsiteX38" fmla="*/ 88011 w 157638"/>
                  <a:gd name="connsiteY38" fmla="*/ 105632 h 121539"/>
                  <a:gd name="connsiteX39" fmla="*/ 87630 w 157638"/>
                  <a:gd name="connsiteY39" fmla="*/ 105537 h 121539"/>
                  <a:gd name="connsiteX40" fmla="*/ 85344 w 157638"/>
                  <a:gd name="connsiteY40" fmla="*/ 107252 h 121539"/>
                  <a:gd name="connsiteX41" fmla="*/ 85058 w 157638"/>
                  <a:gd name="connsiteY41" fmla="*/ 107537 h 121539"/>
                  <a:gd name="connsiteX42" fmla="*/ 85058 w 157638"/>
                  <a:gd name="connsiteY42" fmla="*/ 107537 h 121539"/>
                  <a:gd name="connsiteX43" fmla="*/ 85058 w 157638"/>
                  <a:gd name="connsiteY43" fmla="*/ 107537 h 121539"/>
                  <a:gd name="connsiteX44" fmla="*/ 84772 w 157638"/>
                  <a:gd name="connsiteY44" fmla="*/ 107823 h 121539"/>
                  <a:gd name="connsiteX45" fmla="*/ 84772 w 157638"/>
                  <a:gd name="connsiteY45" fmla="*/ 107823 h 121539"/>
                  <a:gd name="connsiteX46" fmla="*/ 84772 w 157638"/>
                  <a:gd name="connsiteY46" fmla="*/ 107823 h 121539"/>
                  <a:gd name="connsiteX47" fmla="*/ 84296 w 157638"/>
                  <a:gd name="connsiteY47" fmla="*/ 108395 h 121539"/>
                  <a:gd name="connsiteX48" fmla="*/ 84011 w 157638"/>
                  <a:gd name="connsiteY48" fmla="*/ 108680 h 121539"/>
                  <a:gd name="connsiteX49" fmla="*/ 83534 w 157638"/>
                  <a:gd name="connsiteY49" fmla="*/ 108490 h 121539"/>
                  <a:gd name="connsiteX50" fmla="*/ 83534 w 157638"/>
                  <a:gd name="connsiteY50" fmla="*/ 108395 h 121539"/>
                  <a:gd name="connsiteX51" fmla="*/ 83153 w 157638"/>
                  <a:gd name="connsiteY51" fmla="*/ 108585 h 121539"/>
                  <a:gd name="connsiteX52" fmla="*/ 82772 w 157638"/>
                  <a:gd name="connsiteY52" fmla="*/ 108775 h 121539"/>
                  <a:gd name="connsiteX53" fmla="*/ 82582 w 157638"/>
                  <a:gd name="connsiteY53" fmla="*/ 108775 h 121539"/>
                  <a:gd name="connsiteX54" fmla="*/ 82391 w 157638"/>
                  <a:gd name="connsiteY54" fmla="*/ 108871 h 121539"/>
                  <a:gd name="connsiteX55" fmla="*/ 81534 w 157638"/>
                  <a:gd name="connsiteY55" fmla="*/ 109538 h 121539"/>
                  <a:gd name="connsiteX56" fmla="*/ 80201 w 157638"/>
                  <a:gd name="connsiteY56" fmla="*/ 110966 h 121539"/>
                  <a:gd name="connsiteX57" fmla="*/ 80201 w 157638"/>
                  <a:gd name="connsiteY57" fmla="*/ 110966 h 121539"/>
                  <a:gd name="connsiteX58" fmla="*/ 80105 w 157638"/>
                  <a:gd name="connsiteY58" fmla="*/ 111062 h 121539"/>
                  <a:gd name="connsiteX59" fmla="*/ 80010 w 157638"/>
                  <a:gd name="connsiteY59" fmla="*/ 111157 h 121539"/>
                  <a:gd name="connsiteX60" fmla="*/ 79915 w 157638"/>
                  <a:gd name="connsiteY60" fmla="*/ 111252 h 121539"/>
                  <a:gd name="connsiteX61" fmla="*/ 79915 w 157638"/>
                  <a:gd name="connsiteY61" fmla="*/ 111252 h 121539"/>
                  <a:gd name="connsiteX62" fmla="*/ 79724 w 157638"/>
                  <a:gd name="connsiteY62" fmla="*/ 111443 h 121539"/>
                  <a:gd name="connsiteX63" fmla="*/ 79724 w 157638"/>
                  <a:gd name="connsiteY63" fmla="*/ 111443 h 121539"/>
                  <a:gd name="connsiteX64" fmla="*/ 79534 w 157638"/>
                  <a:gd name="connsiteY64" fmla="*/ 111538 h 121539"/>
                  <a:gd name="connsiteX65" fmla="*/ 79438 w 157638"/>
                  <a:gd name="connsiteY65" fmla="*/ 111347 h 121539"/>
                  <a:gd name="connsiteX66" fmla="*/ 79343 w 157638"/>
                  <a:gd name="connsiteY66" fmla="*/ 111252 h 121539"/>
                  <a:gd name="connsiteX67" fmla="*/ 79153 w 157638"/>
                  <a:gd name="connsiteY67" fmla="*/ 110871 h 121539"/>
                  <a:gd name="connsiteX68" fmla="*/ 79153 w 157638"/>
                  <a:gd name="connsiteY68" fmla="*/ 110871 h 121539"/>
                  <a:gd name="connsiteX69" fmla="*/ 79058 w 157638"/>
                  <a:gd name="connsiteY69" fmla="*/ 110776 h 121539"/>
                  <a:gd name="connsiteX70" fmla="*/ 79820 w 157638"/>
                  <a:gd name="connsiteY70" fmla="*/ 109919 h 121539"/>
                  <a:gd name="connsiteX71" fmla="*/ 79915 w 157638"/>
                  <a:gd name="connsiteY71" fmla="*/ 109823 h 121539"/>
                  <a:gd name="connsiteX72" fmla="*/ 80105 w 157638"/>
                  <a:gd name="connsiteY72" fmla="*/ 109538 h 121539"/>
                  <a:gd name="connsiteX73" fmla="*/ 80486 w 157638"/>
                  <a:gd name="connsiteY73" fmla="*/ 109061 h 121539"/>
                  <a:gd name="connsiteX74" fmla="*/ 80581 w 157638"/>
                  <a:gd name="connsiteY74" fmla="*/ 108871 h 121539"/>
                  <a:gd name="connsiteX75" fmla="*/ 81344 w 157638"/>
                  <a:gd name="connsiteY75" fmla="*/ 107918 h 121539"/>
                  <a:gd name="connsiteX76" fmla="*/ 81344 w 157638"/>
                  <a:gd name="connsiteY76" fmla="*/ 107918 h 121539"/>
                  <a:gd name="connsiteX77" fmla="*/ 81439 w 157638"/>
                  <a:gd name="connsiteY77" fmla="*/ 107823 h 121539"/>
                  <a:gd name="connsiteX78" fmla="*/ 81725 w 157638"/>
                  <a:gd name="connsiteY78" fmla="*/ 107347 h 121539"/>
                  <a:gd name="connsiteX79" fmla="*/ 82010 w 157638"/>
                  <a:gd name="connsiteY79" fmla="*/ 106871 h 121539"/>
                  <a:gd name="connsiteX80" fmla="*/ 82010 w 157638"/>
                  <a:gd name="connsiteY80" fmla="*/ 106871 h 121539"/>
                  <a:gd name="connsiteX81" fmla="*/ 82010 w 157638"/>
                  <a:gd name="connsiteY81" fmla="*/ 106775 h 121539"/>
                  <a:gd name="connsiteX82" fmla="*/ 82010 w 157638"/>
                  <a:gd name="connsiteY82" fmla="*/ 106680 h 121539"/>
                  <a:gd name="connsiteX83" fmla="*/ 82201 w 157638"/>
                  <a:gd name="connsiteY83" fmla="*/ 106108 h 121539"/>
                  <a:gd name="connsiteX84" fmla="*/ 82201 w 157638"/>
                  <a:gd name="connsiteY84" fmla="*/ 106013 h 121539"/>
                  <a:gd name="connsiteX85" fmla="*/ 82296 w 157638"/>
                  <a:gd name="connsiteY85" fmla="*/ 105823 h 121539"/>
                  <a:gd name="connsiteX86" fmla="*/ 82391 w 157638"/>
                  <a:gd name="connsiteY86" fmla="*/ 105537 h 121539"/>
                  <a:gd name="connsiteX87" fmla="*/ 82391 w 157638"/>
                  <a:gd name="connsiteY87" fmla="*/ 105442 h 121539"/>
                  <a:gd name="connsiteX88" fmla="*/ 82487 w 157638"/>
                  <a:gd name="connsiteY88" fmla="*/ 105061 h 121539"/>
                  <a:gd name="connsiteX89" fmla="*/ 82487 w 157638"/>
                  <a:gd name="connsiteY89" fmla="*/ 104870 h 121539"/>
                  <a:gd name="connsiteX90" fmla="*/ 83439 w 157638"/>
                  <a:gd name="connsiteY90" fmla="*/ 103632 h 121539"/>
                  <a:gd name="connsiteX91" fmla="*/ 83344 w 157638"/>
                  <a:gd name="connsiteY91" fmla="*/ 103727 h 121539"/>
                  <a:gd name="connsiteX92" fmla="*/ 82487 w 157638"/>
                  <a:gd name="connsiteY92" fmla="*/ 104489 h 121539"/>
                  <a:gd name="connsiteX93" fmla="*/ 82105 w 157638"/>
                  <a:gd name="connsiteY93" fmla="*/ 104108 h 121539"/>
                  <a:gd name="connsiteX94" fmla="*/ 82582 w 157638"/>
                  <a:gd name="connsiteY94" fmla="*/ 103632 h 121539"/>
                  <a:gd name="connsiteX95" fmla="*/ 82582 w 157638"/>
                  <a:gd name="connsiteY95" fmla="*/ 103632 h 121539"/>
                  <a:gd name="connsiteX96" fmla="*/ 83725 w 157638"/>
                  <a:gd name="connsiteY96" fmla="*/ 102489 h 121539"/>
                  <a:gd name="connsiteX97" fmla="*/ 84487 w 157638"/>
                  <a:gd name="connsiteY97" fmla="*/ 101918 h 121539"/>
                  <a:gd name="connsiteX98" fmla="*/ 84582 w 157638"/>
                  <a:gd name="connsiteY98" fmla="*/ 101822 h 121539"/>
                  <a:gd name="connsiteX99" fmla="*/ 85058 w 157638"/>
                  <a:gd name="connsiteY99" fmla="*/ 101251 h 121539"/>
                  <a:gd name="connsiteX100" fmla="*/ 85058 w 157638"/>
                  <a:gd name="connsiteY100" fmla="*/ 101251 h 121539"/>
                  <a:gd name="connsiteX101" fmla="*/ 93821 w 157638"/>
                  <a:gd name="connsiteY101" fmla="*/ 97917 h 121539"/>
                  <a:gd name="connsiteX102" fmla="*/ 97536 w 157638"/>
                  <a:gd name="connsiteY102" fmla="*/ 97917 h 121539"/>
                  <a:gd name="connsiteX103" fmla="*/ 99631 w 157638"/>
                  <a:gd name="connsiteY103" fmla="*/ 98393 h 121539"/>
                  <a:gd name="connsiteX104" fmla="*/ 93726 w 157638"/>
                  <a:gd name="connsiteY104" fmla="*/ 102394 h 121539"/>
                  <a:gd name="connsiteX105" fmla="*/ 97822 w 157638"/>
                  <a:gd name="connsiteY105" fmla="*/ 104204 h 121539"/>
                  <a:gd name="connsiteX106" fmla="*/ 97250 w 157638"/>
                  <a:gd name="connsiteY106" fmla="*/ 104870 h 121539"/>
                  <a:gd name="connsiteX107" fmla="*/ 97536 w 157638"/>
                  <a:gd name="connsiteY107" fmla="*/ 105251 h 121539"/>
                  <a:gd name="connsiteX108" fmla="*/ 95821 w 157638"/>
                  <a:gd name="connsiteY108" fmla="*/ 106490 h 121539"/>
                  <a:gd name="connsiteX109" fmla="*/ 95441 w 157638"/>
                  <a:gd name="connsiteY109" fmla="*/ 106585 h 121539"/>
                  <a:gd name="connsiteX110" fmla="*/ 94583 w 157638"/>
                  <a:gd name="connsiteY110" fmla="*/ 107347 h 121539"/>
                  <a:gd name="connsiteX111" fmla="*/ 93440 w 157638"/>
                  <a:gd name="connsiteY111" fmla="*/ 107061 h 121539"/>
                  <a:gd name="connsiteX112" fmla="*/ 95155 w 157638"/>
                  <a:gd name="connsiteY112" fmla="*/ 105442 h 121539"/>
                  <a:gd name="connsiteX113" fmla="*/ 96107 w 157638"/>
                  <a:gd name="connsiteY113" fmla="*/ 104489 h 121539"/>
                  <a:gd name="connsiteX114" fmla="*/ 96584 w 157638"/>
                  <a:gd name="connsiteY114" fmla="*/ 104013 h 121539"/>
                  <a:gd name="connsiteX115" fmla="*/ 97822 w 157638"/>
                  <a:gd name="connsiteY115" fmla="*/ 104204 h 121539"/>
                  <a:gd name="connsiteX116" fmla="*/ 87154 w 157638"/>
                  <a:gd name="connsiteY116" fmla="*/ 69818 h 121539"/>
                  <a:gd name="connsiteX117" fmla="*/ 86487 w 157638"/>
                  <a:gd name="connsiteY117" fmla="*/ 70771 h 121539"/>
                  <a:gd name="connsiteX118" fmla="*/ 85535 w 157638"/>
                  <a:gd name="connsiteY118" fmla="*/ 71723 h 121539"/>
                  <a:gd name="connsiteX119" fmla="*/ 85058 w 157638"/>
                  <a:gd name="connsiteY119" fmla="*/ 71533 h 121539"/>
                  <a:gd name="connsiteX120" fmla="*/ 86868 w 157638"/>
                  <a:gd name="connsiteY120" fmla="*/ 69437 h 121539"/>
                  <a:gd name="connsiteX121" fmla="*/ 87154 w 157638"/>
                  <a:gd name="connsiteY121" fmla="*/ 69818 h 121539"/>
                  <a:gd name="connsiteX122" fmla="*/ 68104 w 157638"/>
                  <a:gd name="connsiteY122" fmla="*/ 84963 h 121539"/>
                  <a:gd name="connsiteX123" fmla="*/ 67913 w 157638"/>
                  <a:gd name="connsiteY123" fmla="*/ 84487 h 121539"/>
                  <a:gd name="connsiteX124" fmla="*/ 75247 w 157638"/>
                  <a:gd name="connsiteY124" fmla="*/ 72771 h 121539"/>
                  <a:gd name="connsiteX125" fmla="*/ 83058 w 157638"/>
                  <a:gd name="connsiteY125" fmla="*/ 66294 h 121539"/>
                  <a:gd name="connsiteX126" fmla="*/ 95917 w 157638"/>
                  <a:gd name="connsiteY126" fmla="*/ 56198 h 121539"/>
                  <a:gd name="connsiteX127" fmla="*/ 101918 w 157638"/>
                  <a:gd name="connsiteY127" fmla="*/ 56388 h 121539"/>
                  <a:gd name="connsiteX128" fmla="*/ 99155 w 157638"/>
                  <a:gd name="connsiteY128" fmla="*/ 57817 h 121539"/>
                  <a:gd name="connsiteX129" fmla="*/ 98488 w 157638"/>
                  <a:gd name="connsiteY129" fmla="*/ 57626 h 121539"/>
                  <a:gd name="connsiteX130" fmla="*/ 98679 w 157638"/>
                  <a:gd name="connsiteY130" fmla="*/ 56960 h 121539"/>
                  <a:gd name="connsiteX131" fmla="*/ 91345 w 157638"/>
                  <a:gd name="connsiteY131" fmla="*/ 63627 h 121539"/>
                  <a:gd name="connsiteX132" fmla="*/ 86011 w 157638"/>
                  <a:gd name="connsiteY132" fmla="*/ 69628 h 121539"/>
                  <a:gd name="connsiteX133" fmla="*/ 85820 w 157638"/>
                  <a:gd name="connsiteY133" fmla="*/ 69152 h 121539"/>
                  <a:gd name="connsiteX134" fmla="*/ 68104 w 157638"/>
                  <a:gd name="connsiteY134" fmla="*/ 84963 h 121539"/>
                  <a:gd name="connsiteX135" fmla="*/ 103251 w 157638"/>
                  <a:gd name="connsiteY135" fmla="*/ 90011 h 121539"/>
                  <a:gd name="connsiteX136" fmla="*/ 102108 w 157638"/>
                  <a:gd name="connsiteY136" fmla="*/ 89821 h 121539"/>
                  <a:gd name="connsiteX137" fmla="*/ 104870 w 157638"/>
                  <a:gd name="connsiteY137" fmla="*/ 88202 h 121539"/>
                  <a:gd name="connsiteX138" fmla="*/ 106489 w 157638"/>
                  <a:gd name="connsiteY138" fmla="*/ 87725 h 121539"/>
                  <a:gd name="connsiteX139" fmla="*/ 108109 w 157638"/>
                  <a:gd name="connsiteY139" fmla="*/ 88678 h 121539"/>
                  <a:gd name="connsiteX140" fmla="*/ 103251 w 157638"/>
                  <a:gd name="connsiteY140" fmla="*/ 90011 h 121539"/>
                  <a:gd name="connsiteX141" fmla="*/ 138589 w 157638"/>
                  <a:gd name="connsiteY141" fmla="*/ 106490 h 121539"/>
                  <a:gd name="connsiteX142" fmla="*/ 142494 w 157638"/>
                  <a:gd name="connsiteY142" fmla="*/ 102394 h 121539"/>
                  <a:gd name="connsiteX143" fmla="*/ 142494 w 157638"/>
                  <a:gd name="connsiteY143" fmla="*/ 102394 h 121539"/>
                  <a:gd name="connsiteX144" fmla="*/ 150114 w 157638"/>
                  <a:gd name="connsiteY144" fmla="*/ 94583 h 121539"/>
                  <a:gd name="connsiteX145" fmla="*/ 152591 w 157638"/>
                  <a:gd name="connsiteY145" fmla="*/ 92583 h 121539"/>
                  <a:gd name="connsiteX146" fmla="*/ 153067 w 157638"/>
                  <a:gd name="connsiteY146" fmla="*/ 91631 h 121539"/>
                  <a:gd name="connsiteX147" fmla="*/ 150114 w 157638"/>
                  <a:gd name="connsiteY147" fmla="*/ 93440 h 121539"/>
                  <a:gd name="connsiteX148" fmla="*/ 149923 w 157638"/>
                  <a:gd name="connsiteY148" fmla="*/ 92964 h 121539"/>
                  <a:gd name="connsiteX149" fmla="*/ 152400 w 157638"/>
                  <a:gd name="connsiteY149" fmla="*/ 91154 h 121539"/>
                  <a:gd name="connsiteX150" fmla="*/ 152210 w 157638"/>
                  <a:gd name="connsiteY150" fmla="*/ 91154 h 121539"/>
                  <a:gd name="connsiteX151" fmla="*/ 152019 w 157638"/>
                  <a:gd name="connsiteY151" fmla="*/ 90678 h 121539"/>
                  <a:gd name="connsiteX152" fmla="*/ 144685 w 157638"/>
                  <a:gd name="connsiteY152" fmla="*/ 94107 h 121539"/>
                  <a:gd name="connsiteX153" fmla="*/ 143542 w 157638"/>
                  <a:gd name="connsiteY153" fmla="*/ 93917 h 121539"/>
                  <a:gd name="connsiteX154" fmla="*/ 134112 w 157638"/>
                  <a:gd name="connsiteY154" fmla="*/ 99441 h 121539"/>
                  <a:gd name="connsiteX155" fmla="*/ 134112 w 157638"/>
                  <a:gd name="connsiteY155" fmla="*/ 98965 h 121539"/>
                  <a:gd name="connsiteX156" fmla="*/ 130016 w 157638"/>
                  <a:gd name="connsiteY156" fmla="*/ 100584 h 121539"/>
                  <a:gd name="connsiteX157" fmla="*/ 124301 w 157638"/>
                  <a:gd name="connsiteY157" fmla="*/ 100775 h 121539"/>
                  <a:gd name="connsiteX158" fmla="*/ 115919 w 157638"/>
                  <a:gd name="connsiteY158" fmla="*/ 102299 h 121539"/>
                  <a:gd name="connsiteX159" fmla="*/ 115729 w 157638"/>
                  <a:gd name="connsiteY159" fmla="*/ 102394 h 121539"/>
                  <a:gd name="connsiteX160" fmla="*/ 111443 w 157638"/>
                  <a:gd name="connsiteY160" fmla="*/ 104108 h 121539"/>
                  <a:gd name="connsiteX161" fmla="*/ 111252 w 157638"/>
                  <a:gd name="connsiteY161" fmla="*/ 104204 h 121539"/>
                  <a:gd name="connsiteX162" fmla="*/ 110871 w 157638"/>
                  <a:gd name="connsiteY162" fmla="*/ 104585 h 121539"/>
                  <a:gd name="connsiteX163" fmla="*/ 109252 w 157638"/>
                  <a:gd name="connsiteY163" fmla="*/ 105918 h 121539"/>
                  <a:gd name="connsiteX164" fmla="*/ 105442 w 157638"/>
                  <a:gd name="connsiteY164" fmla="*/ 108871 h 121539"/>
                  <a:gd name="connsiteX165" fmla="*/ 105061 w 157638"/>
                  <a:gd name="connsiteY165" fmla="*/ 108966 h 121539"/>
                  <a:gd name="connsiteX166" fmla="*/ 101346 w 157638"/>
                  <a:gd name="connsiteY166" fmla="*/ 112490 h 121539"/>
                  <a:gd name="connsiteX167" fmla="*/ 100679 w 157638"/>
                  <a:gd name="connsiteY167" fmla="*/ 112586 h 121539"/>
                  <a:gd name="connsiteX168" fmla="*/ 100679 w 157638"/>
                  <a:gd name="connsiteY168" fmla="*/ 112586 h 121539"/>
                  <a:gd name="connsiteX169" fmla="*/ 100775 w 157638"/>
                  <a:gd name="connsiteY169" fmla="*/ 112395 h 121539"/>
                  <a:gd name="connsiteX170" fmla="*/ 101346 w 157638"/>
                  <a:gd name="connsiteY170" fmla="*/ 111443 h 121539"/>
                  <a:gd name="connsiteX171" fmla="*/ 102013 w 157638"/>
                  <a:gd name="connsiteY171" fmla="*/ 110395 h 121539"/>
                  <a:gd name="connsiteX172" fmla="*/ 102965 w 157638"/>
                  <a:gd name="connsiteY172" fmla="*/ 108966 h 121539"/>
                  <a:gd name="connsiteX173" fmla="*/ 102965 w 157638"/>
                  <a:gd name="connsiteY173" fmla="*/ 108680 h 121539"/>
                  <a:gd name="connsiteX174" fmla="*/ 102679 w 157638"/>
                  <a:gd name="connsiteY174" fmla="*/ 108585 h 121539"/>
                  <a:gd name="connsiteX175" fmla="*/ 106489 w 157638"/>
                  <a:gd name="connsiteY175" fmla="*/ 105728 h 121539"/>
                  <a:gd name="connsiteX176" fmla="*/ 106489 w 157638"/>
                  <a:gd name="connsiteY176" fmla="*/ 105728 h 121539"/>
                  <a:gd name="connsiteX177" fmla="*/ 106204 w 157638"/>
                  <a:gd name="connsiteY177" fmla="*/ 105537 h 121539"/>
                  <a:gd name="connsiteX178" fmla="*/ 106585 w 157638"/>
                  <a:gd name="connsiteY178" fmla="*/ 104870 h 121539"/>
                  <a:gd name="connsiteX179" fmla="*/ 106680 w 157638"/>
                  <a:gd name="connsiteY179" fmla="*/ 104680 h 121539"/>
                  <a:gd name="connsiteX180" fmla="*/ 106489 w 157638"/>
                  <a:gd name="connsiteY180" fmla="*/ 104489 h 121539"/>
                  <a:gd name="connsiteX181" fmla="*/ 105442 w 157638"/>
                  <a:gd name="connsiteY181" fmla="*/ 105251 h 121539"/>
                  <a:gd name="connsiteX182" fmla="*/ 103632 w 157638"/>
                  <a:gd name="connsiteY182" fmla="*/ 106775 h 121539"/>
                  <a:gd name="connsiteX183" fmla="*/ 103251 w 157638"/>
                  <a:gd name="connsiteY183" fmla="*/ 106680 h 121539"/>
                  <a:gd name="connsiteX184" fmla="*/ 102965 w 157638"/>
                  <a:gd name="connsiteY184" fmla="*/ 106585 h 121539"/>
                  <a:gd name="connsiteX185" fmla="*/ 102965 w 157638"/>
                  <a:gd name="connsiteY185" fmla="*/ 106585 h 121539"/>
                  <a:gd name="connsiteX186" fmla="*/ 102965 w 157638"/>
                  <a:gd name="connsiteY186" fmla="*/ 106490 h 121539"/>
                  <a:gd name="connsiteX187" fmla="*/ 102965 w 157638"/>
                  <a:gd name="connsiteY187" fmla="*/ 106394 h 121539"/>
                  <a:gd name="connsiteX188" fmla="*/ 103061 w 157638"/>
                  <a:gd name="connsiteY188" fmla="*/ 106204 h 121539"/>
                  <a:gd name="connsiteX189" fmla="*/ 103156 w 157638"/>
                  <a:gd name="connsiteY189" fmla="*/ 106013 h 121539"/>
                  <a:gd name="connsiteX190" fmla="*/ 103251 w 157638"/>
                  <a:gd name="connsiteY190" fmla="*/ 105823 h 121539"/>
                  <a:gd name="connsiteX191" fmla="*/ 103442 w 157638"/>
                  <a:gd name="connsiteY191" fmla="*/ 105537 h 121539"/>
                  <a:gd name="connsiteX192" fmla="*/ 103537 w 157638"/>
                  <a:gd name="connsiteY192" fmla="*/ 105347 h 121539"/>
                  <a:gd name="connsiteX193" fmla="*/ 103822 w 157638"/>
                  <a:gd name="connsiteY193" fmla="*/ 104870 h 121539"/>
                  <a:gd name="connsiteX194" fmla="*/ 103918 w 157638"/>
                  <a:gd name="connsiteY194" fmla="*/ 104585 h 121539"/>
                  <a:gd name="connsiteX195" fmla="*/ 104204 w 157638"/>
                  <a:gd name="connsiteY195" fmla="*/ 104204 h 121539"/>
                  <a:gd name="connsiteX196" fmla="*/ 104013 w 157638"/>
                  <a:gd name="connsiteY196" fmla="*/ 103823 h 121539"/>
                  <a:gd name="connsiteX197" fmla="*/ 105537 w 157638"/>
                  <a:gd name="connsiteY197" fmla="*/ 102489 h 121539"/>
                  <a:gd name="connsiteX198" fmla="*/ 105442 w 157638"/>
                  <a:gd name="connsiteY198" fmla="*/ 102489 h 121539"/>
                  <a:gd name="connsiteX199" fmla="*/ 108109 w 157638"/>
                  <a:gd name="connsiteY199" fmla="*/ 101060 h 121539"/>
                  <a:gd name="connsiteX200" fmla="*/ 108490 w 157638"/>
                  <a:gd name="connsiteY200" fmla="*/ 100775 h 121539"/>
                  <a:gd name="connsiteX201" fmla="*/ 104870 w 157638"/>
                  <a:gd name="connsiteY201" fmla="*/ 102584 h 121539"/>
                  <a:gd name="connsiteX202" fmla="*/ 104489 w 157638"/>
                  <a:gd name="connsiteY202" fmla="*/ 102775 h 121539"/>
                  <a:gd name="connsiteX203" fmla="*/ 103918 w 157638"/>
                  <a:gd name="connsiteY203" fmla="*/ 102584 h 121539"/>
                  <a:gd name="connsiteX204" fmla="*/ 103822 w 157638"/>
                  <a:gd name="connsiteY204" fmla="*/ 102394 h 121539"/>
                  <a:gd name="connsiteX205" fmla="*/ 105156 w 157638"/>
                  <a:gd name="connsiteY205" fmla="*/ 101251 h 121539"/>
                  <a:gd name="connsiteX206" fmla="*/ 105632 w 157638"/>
                  <a:gd name="connsiteY206" fmla="*/ 101441 h 121539"/>
                  <a:gd name="connsiteX207" fmla="*/ 131636 w 157638"/>
                  <a:gd name="connsiteY207" fmla="*/ 94107 h 121539"/>
                  <a:gd name="connsiteX208" fmla="*/ 133731 w 157638"/>
                  <a:gd name="connsiteY208" fmla="*/ 92774 h 121539"/>
                  <a:gd name="connsiteX209" fmla="*/ 137160 w 157638"/>
                  <a:gd name="connsiteY209" fmla="*/ 90488 h 121539"/>
                  <a:gd name="connsiteX210" fmla="*/ 141065 w 157638"/>
                  <a:gd name="connsiteY210" fmla="*/ 85249 h 121539"/>
                  <a:gd name="connsiteX211" fmla="*/ 140875 w 157638"/>
                  <a:gd name="connsiteY211" fmla="*/ 84773 h 121539"/>
                  <a:gd name="connsiteX212" fmla="*/ 130778 w 157638"/>
                  <a:gd name="connsiteY212" fmla="*/ 92393 h 121539"/>
                  <a:gd name="connsiteX213" fmla="*/ 115634 w 157638"/>
                  <a:gd name="connsiteY213" fmla="*/ 95155 h 121539"/>
                  <a:gd name="connsiteX214" fmla="*/ 116777 w 157638"/>
                  <a:gd name="connsiteY214" fmla="*/ 94679 h 121539"/>
                  <a:gd name="connsiteX215" fmla="*/ 117729 w 157638"/>
                  <a:gd name="connsiteY215" fmla="*/ 93345 h 121539"/>
                  <a:gd name="connsiteX216" fmla="*/ 118396 w 157638"/>
                  <a:gd name="connsiteY216" fmla="*/ 93345 h 121539"/>
                  <a:gd name="connsiteX217" fmla="*/ 118872 w 157638"/>
                  <a:gd name="connsiteY217" fmla="*/ 92869 h 121539"/>
                  <a:gd name="connsiteX218" fmla="*/ 119825 w 157638"/>
                  <a:gd name="connsiteY218" fmla="*/ 92583 h 121539"/>
                  <a:gd name="connsiteX219" fmla="*/ 116586 w 157638"/>
                  <a:gd name="connsiteY219" fmla="*/ 92583 h 121539"/>
                  <a:gd name="connsiteX220" fmla="*/ 117253 w 157638"/>
                  <a:gd name="connsiteY220" fmla="*/ 91250 h 121539"/>
                  <a:gd name="connsiteX221" fmla="*/ 118205 w 157638"/>
                  <a:gd name="connsiteY221" fmla="*/ 91250 h 121539"/>
                  <a:gd name="connsiteX222" fmla="*/ 118681 w 157638"/>
                  <a:gd name="connsiteY222" fmla="*/ 90297 h 121539"/>
                  <a:gd name="connsiteX223" fmla="*/ 128588 w 157638"/>
                  <a:gd name="connsiteY223" fmla="*/ 84773 h 121539"/>
                  <a:gd name="connsiteX224" fmla="*/ 126778 w 157638"/>
                  <a:gd name="connsiteY224" fmla="*/ 84963 h 121539"/>
                  <a:gd name="connsiteX225" fmla="*/ 127254 w 157638"/>
                  <a:gd name="connsiteY225" fmla="*/ 84296 h 121539"/>
                  <a:gd name="connsiteX226" fmla="*/ 134398 w 157638"/>
                  <a:gd name="connsiteY226" fmla="*/ 81344 h 121539"/>
                  <a:gd name="connsiteX227" fmla="*/ 131826 w 157638"/>
                  <a:gd name="connsiteY227" fmla="*/ 81344 h 121539"/>
                  <a:gd name="connsiteX228" fmla="*/ 133255 w 157638"/>
                  <a:gd name="connsiteY228" fmla="*/ 80677 h 121539"/>
                  <a:gd name="connsiteX229" fmla="*/ 133255 w 157638"/>
                  <a:gd name="connsiteY229" fmla="*/ 80010 h 121539"/>
                  <a:gd name="connsiteX230" fmla="*/ 133731 w 157638"/>
                  <a:gd name="connsiteY230" fmla="*/ 79820 h 121539"/>
                  <a:gd name="connsiteX231" fmla="*/ 133255 w 157638"/>
                  <a:gd name="connsiteY231" fmla="*/ 79629 h 121539"/>
                  <a:gd name="connsiteX232" fmla="*/ 134588 w 157638"/>
                  <a:gd name="connsiteY232" fmla="*/ 78962 h 121539"/>
                  <a:gd name="connsiteX233" fmla="*/ 133921 w 157638"/>
                  <a:gd name="connsiteY233" fmla="*/ 78772 h 121539"/>
                  <a:gd name="connsiteX234" fmla="*/ 136874 w 157638"/>
                  <a:gd name="connsiteY234" fmla="*/ 77438 h 121539"/>
                  <a:gd name="connsiteX235" fmla="*/ 135922 w 157638"/>
                  <a:gd name="connsiteY235" fmla="*/ 76962 h 121539"/>
                  <a:gd name="connsiteX236" fmla="*/ 136398 w 157638"/>
                  <a:gd name="connsiteY236" fmla="*/ 76772 h 121539"/>
                  <a:gd name="connsiteX237" fmla="*/ 135922 w 157638"/>
                  <a:gd name="connsiteY237" fmla="*/ 76772 h 121539"/>
                  <a:gd name="connsiteX238" fmla="*/ 135731 w 157638"/>
                  <a:gd name="connsiteY238" fmla="*/ 75819 h 121539"/>
                  <a:gd name="connsiteX239" fmla="*/ 137827 w 157638"/>
                  <a:gd name="connsiteY239" fmla="*/ 70295 h 121539"/>
                  <a:gd name="connsiteX240" fmla="*/ 137351 w 157638"/>
                  <a:gd name="connsiteY240" fmla="*/ 70104 h 121539"/>
                  <a:gd name="connsiteX241" fmla="*/ 127921 w 157638"/>
                  <a:gd name="connsiteY241" fmla="*/ 74486 h 121539"/>
                  <a:gd name="connsiteX242" fmla="*/ 126778 w 157638"/>
                  <a:gd name="connsiteY242" fmla="*/ 74486 h 121539"/>
                  <a:gd name="connsiteX243" fmla="*/ 122872 w 157638"/>
                  <a:gd name="connsiteY243" fmla="*/ 74295 h 121539"/>
                  <a:gd name="connsiteX244" fmla="*/ 120587 w 157638"/>
                  <a:gd name="connsiteY244" fmla="*/ 72485 h 121539"/>
                  <a:gd name="connsiteX245" fmla="*/ 114871 w 157638"/>
                  <a:gd name="connsiteY245" fmla="*/ 69723 h 121539"/>
                  <a:gd name="connsiteX246" fmla="*/ 97155 w 157638"/>
                  <a:gd name="connsiteY246" fmla="*/ 67151 h 121539"/>
                  <a:gd name="connsiteX247" fmla="*/ 105156 w 157638"/>
                  <a:gd name="connsiteY247" fmla="*/ 64865 h 121539"/>
                  <a:gd name="connsiteX248" fmla="*/ 116872 w 157638"/>
                  <a:gd name="connsiteY248" fmla="*/ 62579 h 121539"/>
                  <a:gd name="connsiteX249" fmla="*/ 114586 w 157638"/>
                  <a:gd name="connsiteY249" fmla="*/ 62579 h 121539"/>
                  <a:gd name="connsiteX250" fmla="*/ 104680 w 157638"/>
                  <a:gd name="connsiteY250" fmla="*/ 64008 h 121539"/>
                  <a:gd name="connsiteX251" fmla="*/ 98012 w 157638"/>
                  <a:gd name="connsiteY251" fmla="*/ 65818 h 121539"/>
                  <a:gd name="connsiteX252" fmla="*/ 94297 w 157638"/>
                  <a:gd name="connsiteY252" fmla="*/ 67437 h 121539"/>
                  <a:gd name="connsiteX253" fmla="*/ 94297 w 157638"/>
                  <a:gd name="connsiteY253" fmla="*/ 66770 h 121539"/>
                  <a:gd name="connsiteX254" fmla="*/ 103061 w 157638"/>
                  <a:gd name="connsiteY254" fmla="*/ 61055 h 121539"/>
                  <a:gd name="connsiteX255" fmla="*/ 115253 w 157638"/>
                  <a:gd name="connsiteY255" fmla="*/ 61532 h 121539"/>
                  <a:gd name="connsiteX256" fmla="*/ 124016 w 157638"/>
                  <a:gd name="connsiteY256" fmla="*/ 63151 h 121539"/>
                  <a:gd name="connsiteX257" fmla="*/ 126302 w 157638"/>
                  <a:gd name="connsiteY257" fmla="*/ 65246 h 121539"/>
                  <a:gd name="connsiteX258" fmla="*/ 130397 w 157638"/>
                  <a:gd name="connsiteY258" fmla="*/ 66199 h 121539"/>
                  <a:gd name="connsiteX259" fmla="*/ 130397 w 157638"/>
                  <a:gd name="connsiteY259" fmla="*/ 64865 h 121539"/>
                  <a:gd name="connsiteX260" fmla="*/ 133350 w 157638"/>
                  <a:gd name="connsiteY260" fmla="*/ 64675 h 121539"/>
                  <a:gd name="connsiteX261" fmla="*/ 130778 w 157638"/>
                  <a:gd name="connsiteY261" fmla="*/ 59817 h 121539"/>
                  <a:gd name="connsiteX262" fmla="*/ 130969 w 157638"/>
                  <a:gd name="connsiteY262" fmla="*/ 59341 h 121539"/>
                  <a:gd name="connsiteX263" fmla="*/ 136493 w 157638"/>
                  <a:gd name="connsiteY263" fmla="*/ 63913 h 121539"/>
                  <a:gd name="connsiteX264" fmla="*/ 139922 w 157638"/>
                  <a:gd name="connsiteY264" fmla="*/ 63722 h 121539"/>
                  <a:gd name="connsiteX265" fmla="*/ 134684 w 157638"/>
                  <a:gd name="connsiteY265" fmla="*/ 56864 h 121539"/>
                  <a:gd name="connsiteX266" fmla="*/ 134684 w 157638"/>
                  <a:gd name="connsiteY266" fmla="*/ 55912 h 121539"/>
                  <a:gd name="connsiteX267" fmla="*/ 134017 w 157638"/>
                  <a:gd name="connsiteY267" fmla="*/ 55436 h 121539"/>
                  <a:gd name="connsiteX268" fmla="*/ 134017 w 157638"/>
                  <a:gd name="connsiteY268" fmla="*/ 54483 h 121539"/>
                  <a:gd name="connsiteX269" fmla="*/ 132874 w 157638"/>
                  <a:gd name="connsiteY269" fmla="*/ 52388 h 121539"/>
                  <a:gd name="connsiteX270" fmla="*/ 132207 w 157638"/>
                  <a:gd name="connsiteY270" fmla="*/ 48292 h 121539"/>
                  <a:gd name="connsiteX271" fmla="*/ 131254 w 157638"/>
                  <a:gd name="connsiteY271" fmla="*/ 44387 h 121539"/>
                  <a:gd name="connsiteX272" fmla="*/ 129159 w 157638"/>
                  <a:gd name="connsiteY272" fmla="*/ 33338 h 121539"/>
                  <a:gd name="connsiteX273" fmla="*/ 133731 w 157638"/>
                  <a:gd name="connsiteY273" fmla="*/ 21622 h 121539"/>
                  <a:gd name="connsiteX274" fmla="*/ 140113 w 157638"/>
                  <a:gd name="connsiteY274" fmla="*/ 14288 h 121539"/>
                  <a:gd name="connsiteX275" fmla="*/ 144494 w 157638"/>
                  <a:gd name="connsiteY275" fmla="*/ 6953 h 121539"/>
                  <a:gd name="connsiteX276" fmla="*/ 151543 w 157638"/>
                  <a:gd name="connsiteY276" fmla="*/ 2381 h 121539"/>
                  <a:gd name="connsiteX277" fmla="*/ 157639 w 157638"/>
                  <a:gd name="connsiteY277" fmla="*/ 0 h 121539"/>
                  <a:gd name="connsiteX278" fmla="*/ 0 w 157638"/>
                  <a:gd name="connsiteY278" fmla="*/ 0 h 121539"/>
                  <a:gd name="connsiteX279" fmla="*/ 0 w 157638"/>
                  <a:gd name="connsiteY279" fmla="*/ 121539 h 121539"/>
                  <a:gd name="connsiteX280" fmla="*/ 111633 w 157638"/>
                  <a:gd name="connsiteY280" fmla="*/ 121539 h 121539"/>
                  <a:gd name="connsiteX281" fmla="*/ 126492 w 157638"/>
                  <a:gd name="connsiteY281" fmla="*/ 113919 h 121539"/>
                  <a:gd name="connsiteX282" fmla="*/ 138589 w 157638"/>
                  <a:gd name="connsiteY282" fmla="*/ 106490 h 1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157638" h="121539">
                    <a:moveTo>
                      <a:pt x="98393" y="86392"/>
                    </a:moveTo>
                    <a:cubicBezTo>
                      <a:pt x="98203" y="86201"/>
                      <a:pt x="99060" y="86392"/>
                      <a:pt x="99346" y="85916"/>
                    </a:cubicBezTo>
                    <a:lnTo>
                      <a:pt x="97536" y="85916"/>
                    </a:lnTo>
                    <a:cubicBezTo>
                      <a:pt x="97346" y="85916"/>
                      <a:pt x="97346" y="85725"/>
                      <a:pt x="97346" y="85439"/>
                    </a:cubicBezTo>
                    <a:cubicBezTo>
                      <a:pt x="96203" y="85630"/>
                      <a:pt x="94869" y="86106"/>
                      <a:pt x="93631" y="86392"/>
                    </a:cubicBezTo>
                    <a:cubicBezTo>
                      <a:pt x="92012" y="86868"/>
                      <a:pt x="90678" y="88011"/>
                      <a:pt x="88773" y="88487"/>
                    </a:cubicBezTo>
                    <a:cubicBezTo>
                      <a:pt x="86296" y="89440"/>
                      <a:pt x="84201" y="91440"/>
                      <a:pt x="81439" y="92393"/>
                    </a:cubicBezTo>
                    <a:cubicBezTo>
                      <a:pt x="81248" y="92393"/>
                      <a:pt x="81248" y="92202"/>
                      <a:pt x="81248" y="91916"/>
                    </a:cubicBezTo>
                    <a:cubicBezTo>
                      <a:pt x="81439" y="91250"/>
                      <a:pt x="82391" y="90964"/>
                      <a:pt x="82868" y="90297"/>
                    </a:cubicBezTo>
                    <a:cubicBezTo>
                      <a:pt x="82868" y="90107"/>
                      <a:pt x="82868" y="89821"/>
                      <a:pt x="82677" y="89821"/>
                    </a:cubicBezTo>
                    <a:cubicBezTo>
                      <a:pt x="84487" y="87344"/>
                      <a:pt x="87059" y="85916"/>
                      <a:pt x="89345" y="83820"/>
                    </a:cubicBezTo>
                    <a:lnTo>
                      <a:pt x="89345" y="83153"/>
                    </a:lnTo>
                    <a:cubicBezTo>
                      <a:pt x="90011" y="82201"/>
                      <a:pt x="91154" y="81725"/>
                      <a:pt x="91630" y="80677"/>
                    </a:cubicBezTo>
                    <a:cubicBezTo>
                      <a:pt x="91821" y="80010"/>
                      <a:pt x="92773" y="79058"/>
                      <a:pt x="93917" y="78581"/>
                    </a:cubicBezTo>
                    <a:cubicBezTo>
                      <a:pt x="93726" y="78391"/>
                      <a:pt x="93250" y="78391"/>
                      <a:pt x="93250" y="77915"/>
                    </a:cubicBezTo>
                    <a:cubicBezTo>
                      <a:pt x="92297" y="77915"/>
                      <a:pt x="91440" y="78391"/>
                      <a:pt x="90488" y="77724"/>
                    </a:cubicBezTo>
                    <a:cubicBezTo>
                      <a:pt x="90869" y="77343"/>
                      <a:pt x="91440" y="77057"/>
                      <a:pt x="91916" y="76867"/>
                    </a:cubicBezTo>
                    <a:cubicBezTo>
                      <a:pt x="91726" y="76867"/>
                      <a:pt x="91535" y="76772"/>
                      <a:pt x="91440" y="76581"/>
                    </a:cubicBezTo>
                    <a:cubicBezTo>
                      <a:pt x="91250" y="76105"/>
                      <a:pt x="91916" y="75629"/>
                      <a:pt x="92583" y="75438"/>
                    </a:cubicBezTo>
                    <a:cubicBezTo>
                      <a:pt x="93536" y="75248"/>
                      <a:pt x="94679" y="75248"/>
                      <a:pt x="95345" y="74486"/>
                    </a:cubicBezTo>
                    <a:cubicBezTo>
                      <a:pt x="93726" y="74295"/>
                      <a:pt x="91916" y="74962"/>
                      <a:pt x="90297" y="74009"/>
                    </a:cubicBezTo>
                    <a:cubicBezTo>
                      <a:pt x="91440" y="71057"/>
                      <a:pt x="93250" y="68485"/>
                      <a:pt x="96012" y="67151"/>
                    </a:cubicBezTo>
                    <a:cubicBezTo>
                      <a:pt x="96203" y="67151"/>
                      <a:pt x="96679" y="67151"/>
                      <a:pt x="96679" y="67342"/>
                    </a:cubicBezTo>
                    <a:cubicBezTo>
                      <a:pt x="96679" y="68485"/>
                      <a:pt x="96012" y="69437"/>
                      <a:pt x="94869" y="69628"/>
                    </a:cubicBezTo>
                    <a:cubicBezTo>
                      <a:pt x="96679" y="70104"/>
                      <a:pt x="98584" y="70104"/>
                      <a:pt x="100394" y="71057"/>
                    </a:cubicBezTo>
                    <a:cubicBezTo>
                      <a:pt x="100203" y="71533"/>
                      <a:pt x="99727" y="71247"/>
                      <a:pt x="99441" y="71247"/>
                    </a:cubicBezTo>
                    <a:cubicBezTo>
                      <a:pt x="100584" y="71914"/>
                      <a:pt x="102013" y="71438"/>
                      <a:pt x="103156" y="72390"/>
                    </a:cubicBezTo>
                    <a:cubicBezTo>
                      <a:pt x="102489" y="73057"/>
                      <a:pt x="101822" y="72390"/>
                      <a:pt x="101060" y="72390"/>
                    </a:cubicBezTo>
                    <a:cubicBezTo>
                      <a:pt x="108204" y="74486"/>
                      <a:pt x="115729" y="76105"/>
                      <a:pt x="121729" y="80677"/>
                    </a:cubicBezTo>
                    <a:cubicBezTo>
                      <a:pt x="116681" y="83153"/>
                      <a:pt x="111347" y="84296"/>
                      <a:pt x="105823" y="85535"/>
                    </a:cubicBezTo>
                    <a:cubicBezTo>
                      <a:pt x="105156" y="85535"/>
                      <a:pt x="104680" y="85535"/>
                      <a:pt x="104013" y="85344"/>
                    </a:cubicBezTo>
                    <a:cubicBezTo>
                      <a:pt x="104013" y="85535"/>
                      <a:pt x="104013" y="86011"/>
                      <a:pt x="103822" y="86011"/>
                    </a:cubicBezTo>
                    <a:cubicBezTo>
                      <a:pt x="102870" y="86011"/>
                      <a:pt x="102203" y="86011"/>
                      <a:pt x="101537" y="86487"/>
                    </a:cubicBezTo>
                    <a:cubicBezTo>
                      <a:pt x="100489" y="86868"/>
                      <a:pt x="99155" y="87058"/>
                      <a:pt x="98393" y="86392"/>
                    </a:cubicBezTo>
                    <a:moveTo>
                      <a:pt x="93726" y="102394"/>
                    </a:moveTo>
                    <a:cubicBezTo>
                      <a:pt x="93726" y="102394"/>
                      <a:pt x="93726" y="102394"/>
                      <a:pt x="93726" y="102394"/>
                    </a:cubicBezTo>
                    <a:cubicBezTo>
                      <a:pt x="92773" y="103061"/>
                      <a:pt x="91916" y="103632"/>
                      <a:pt x="91059" y="104204"/>
                    </a:cubicBezTo>
                    <a:cubicBezTo>
                      <a:pt x="90106" y="104775"/>
                      <a:pt x="89059" y="105156"/>
                      <a:pt x="88011" y="105728"/>
                    </a:cubicBezTo>
                    <a:cubicBezTo>
                      <a:pt x="88011" y="105728"/>
                      <a:pt x="88011" y="105728"/>
                      <a:pt x="88011" y="105632"/>
                    </a:cubicBezTo>
                    <a:cubicBezTo>
                      <a:pt x="87916" y="105537"/>
                      <a:pt x="87725" y="105442"/>
                      <a:pt x="87630" y="105537"/>
                    </a:cubicBezTo>
                    <a:cubicBezTo>
                      <a:pt x="86773" y="106013"/>
                      <a:pt x="86011" y="106585"/>
                      <a:pt x="85344" y="107252"/>
                    </a:cubicBezTo>
                    <a:cubicBezTo>
                      <a:pt x="85249" y="107347"/>
                      <a:pt x="85154" y="107442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5058" y="107537"/>
                      <a:pt x="85058" y="107537"/>
                      <a:pt x="85058" y="107537"/>
                    </a:cubicBezTo>
                    <a:cubicBezTo>
                      <a:pt x="84963" y="107633"/>
                      <a:pt x="84868" y="107728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772" y="107823"/>
                      <a:pt x="84772" y="107823"/>
                      <a:pt x="84772" y="107823"/>
                    </a:cubicBezTo>
                    <a:cubicBezTo>
                      <a:pt x="84582" y="108014"/>
                      <a:pt x="84487" y="108109"/>
                      <a:pt x="84296" y="108395"/>
                    </a:cubicBezTo>
                    <a:cubicBezTo>
                      <a:pt x="84201" y="108490"/>
                      <a:pt x="84106" y="108585"/>
                      <a:pt x="84011" y="108680"/>
                    </a:cubicBezTo>
                    <a:cubicBezTo>
                      <a:pt x="83820" y="108775"/>
                      <a:pt x="83439" y="108775"/>
                      <a:pt x="83534" y="108490"/>
                    </a:cubicBezTo>
                    <a:cubicBezTo>
                      <a:pt x="83534" y="108490"/>
                      <a:pt x="83534" y="108490"/>
                      <a:pt x="83534" y="108395"/>
                    </a:cubicBezTo>
                    <a:cubicBezTo>
                      <a:pt x="83344" y="108490"/>
                      <a:pt x="83248" y="108490"/>
                      <a:pt x="83153" y="108585"/>
                    </a:cubicBezTo>
                    <a:cubicBezTo>
                      <a:pt x="83058" y="108680"/>
                      <a:pt x="82868" y="108680"/>
                      <a:pt x="82772" y="108775"/>
                    </a:cubicBezTo>
                    <a:cubicBezTo>
                      <a:pt x="82677" y="108775"/>
                      <a:pt x="82677" y="108775"/>
                      <a:pt x="82582" y="108775"/>
                    </a:cubicBezTo>
                    <a:cubicBezTo>
                      <a:pt x="82487" y="108775"/>
                      <a:pt x="82487" y="108775"/>
                      <a:pt x="82391" y="108871"/>
                    </a:cubicBezTo>
                    <a:cubicBezTo>
                      <a:pt x="82105" y="109061"/>
                      <a:pt x="81820" y="109347"/>
                      <a:pt x="81534" y="109538"/>
                    </a:cubicBezTo>
                    <a:cubicBezTo>
                      <a:pt x="81058" y="109919"/>
                      <a:pt x="80581" y="110490"/>
                      <a:pt x="80201" y="110966"/>
                    </a:cubicBezTo>
                    <a:cubicBezTo>
                      <a:pt x="80201" y="110966"/>
                      <a:pt x="80201" y="110966"/>
                      <a:pt x="80201" y="110966"/>
                    </a:cubicBezTo>
                    <a:cubicBezTo>
                      <a:pt x="80201" y="110966"/>
                      <a:pt x="80201" y="110966"/>
                      <a:pt x="80105" y="111062"/>
                    </a:cubicBezTo>
                    <a:cubicBezTo>
                      <a:pt x="80105" y="111062"/>
                      <a:pt x="80010" y="111157"/>
                      <a:pt x="80010" y="111157"/>
                    </a:cubicBezTo>
                    <a:cubicBezTo>
                      <a:pt x="80010" y="111157"/>
                      <a:pt x="79915" y="111252"/>
                      <a:pt x="79915" y="111252"/>
                    </a:cubicBezTo>
                    <a:cubicBezTo>
                      <a:pt x="79915" y="111252"/>
                      <a:pt x="79915" y="111252"/>
                      <a:pt x="79915" y="111252"/>
                    </a:cubicBezTo>
                    <a:cubicBezTo>
                      <a:pt x="79820" y="111347"/>
                      <a:pt x="79820" y="111443"/>
                      <a:pt x="79724" y="111443"/>
                    </a:cubicBezTo>
                    <a:lnTo>
                      <a:pt x="79724" y="111443"/>
                    </a:lnTo>
                    <a:cubicBezTo>
                      <a:pt x="79629" y="111538"/>
                      <a:pt x="79629" y="111538"/>
                      <a:pt x="79534" y="111538"/>
                    </a:cubicBezTo>
                    <a:cubicBezTo>
                      <a:pt x="79534" y="111443"/>
                      <a:pt x="79438" y="111443"/>
                      <a:pt x="79438" y="111347"/>
                    </a:cubicBezTo>
                    <a:cubicBezTo>
                      <a:pt x="79438" y="111347"/>
                      <a:pt x="79438" y="111252"/>
                      <a:pt x="79343" y="111252"/>
                    </a:cubicBezTo>
                    <a:cubicBezTo>
                      <a:pt x="79248" y="111157"/>
                      <a:pt x="79248" y="110966"/>
                      <a:pt x="79153" y="110871"/>
                    </a:cubicBezTo>
                    <a:lnTo>
                      <a:pt x="79153" y="110871"/>
                    </a:lnTo>
                    <a:cubicBezTo>
                      <a:pt x="79153" y="110871"/>
                      <a:pt x="79153" y="110776"/>
                      <a:pt x="79058" y="110776"/>
                    </a:cubicBezTo>
                    <a:cubicBezTo>
                      <a:pt x="79343" y="110490"/>
                      <a:pt x="79534" y="110204"/>
                      <a:pt x="79820" y="109919"/>
                    </a:cubicBezTo>
                    <a:cubicBezTo>
                      <a:pt x="79820" y="109919"/>
                      <a:pt x="79820" y="109919"/>
                      <a:pt x="79915" y="109823"/>
                    </a:cubicBezTo>
                    <a:cubicBezTo>
                      <a:pt x="80010" y="109728"/>
                      <a:pt x="80105" y="109633"/>
                      <a:pt x="80105" y="109538"/>
                    </a:cubicBezTo>
                    <a:cubicBezTo>
                      <a:pt x="80201" y="109347"/>
                      <a:pt x="80391" y="109252"/>
                      <a:pt x="80486" y="109061"/>
                    </a:cubicBezTo>
                    <a:cubicBezTo>
                      <a:pt x="80581" y="108966"/>
                      <a:pt x="80581" y="108966"/>
                      <a:pt x="80581" y="108871"/>
                    </a:cubicBezTo>
                    <a:cubicBezTo>
                      <a:pt x="80867" y="108585"/>
                      <a:pt x="81058" y="108204"/>
                      <a:pt x="81344" y="107918"/>
                    </a:cubicBezTo>
                    <a:cubicBezTo>
                      <a:pt x="81344" y="107918"/>
                      <a:pt x="81344" y="107918"/>
                      <a:pt x="81344" y="107918"/>
                    </a:cubicBezTo>
                    <a:cubicBezTo>
                      <a:pt x="81344" y="107918"/>
                      <a:pt x="81439" y="107823"/>
                      <a:pt x="81439" y="107823"/>
                    </a:cubicBezTo>
                    <a:cubicBezTo>
                      <a:pt x="81534" y="107633"/>
                      <a:pt x="81629" y="107537"/>
                      <a:pt x="81725" y="107347"/>
                    </a:cubicBezTo>
                    <a:cubicBezTo>
                      <a:pt x="81820" y="107156"/>
                      <a:pt x="81915" y="107061"/>
                      <a:pt x="82010" y="106871"/>
                    </a:cubicBezTo>
                    <a:cubicBezTo>
                      <a:pt x="82010" y="106871"/>
                      <a:pt x="82010" y="106871"/>
                      <a:pt x="82010" y="106871"/>
                    </a:cubicBezTo>
                    <a:cubicBezTo>
                      <a:pt x="82010" y="106871"/>
                      <a:pt x="82010" y="106871"/>
                      <a:pt x="82010" y="106775"/>
                    </a:cubicBezTo>
                    <a:cubicBezTo>
                      <a:pt x="82010" y="106775"/>
                      <a:pt x="82010" y="106680"/>
                      <a:pt x="82010" y="106680"/>
                    </a:cubicBezTo>
                    <a:cubicBezTo>
                      <a:pt x="82105" y="106490"/>
                      <a:pt x="82201" y="106299"/>
                      <a:pt x="82201" y="106108"/>
                    </a:cubicBezTo>
                    <a:cubicBezTo>
                      <a:pt x="82201" y="106108"/>
                      <a:pt x="82201" y="106108"/>
                      <a:pt x="82201" y="106013"/>
                    </a:cubicBezTo>
                    <a:cubicBezTo>
                      <a:pt x="82201" y="105918"/>
                      <a:pt x="82201" y="105918"/>
                      <a:pt x="82296" y="105823"/>
                    </a:cubicBezTo>
                    <a:cubicBezTo>
                      <a:pt x="82296" y="105728"/>
                      <a:pt x="82391" y="105632"/>
                      <a:pt x="82391" y="105537"/>
                    </a:cubicBezTo>
                    <a:cubicBezTo>
                      <a:pt x="82391" y="105537"/>
                      <a:pt x="82391" y="105537"/>
                      <a:pt x="82391" y="105442"/>
                    </a:cubicBezTo>
                    <a:cubicBezTo>
                      <a:pt x="82391" y="105347"/>
                      <a:pt x="82487" y="105251"/>
                      <a:pt x="82487" y="105061"/>
                    </a:cubicBezTo>
                    <a:cubicBezTo>
                      <a:pt x="82487" y="104966"/>
                      <a:pt x="82487" y="104966"/>
                      <a:pt x="82487" y="104870"/>
                    </a:cubicBezTo>
                    <a:cubicBezTo>
                      <a:pt x="82772" y="104394"/>
                      <a:pt x="83058" y="104013"/>
                      <a:pt x="83439" y="103632"/>
                    </a:cubicBezTo>
                    <a:cubicBezTo>
                      <a:pt x="83439" y="103632"/>
                      <a:pt x="83344" y="103727"/>
                      <a:pt x="83344" y="103727"/>
                    </a:cubicBezTo>
                    <a:cubicBezTo>
                      <a:pt x="83058" y="103918"/>
                      <a:pt x="82772" y="104204"/>
                      <a:pt x="82487" y="104489"/>
                    </a:cubicBezTo>
                    <a:cubicBezTo>
                      <a:pt x="82201" y="104680"/>
                      <a:pt x="81820" y="104394"/>
                      <a:pt x="82105" y="104108"/>
                    </a:cubicBezTo>
                    <a:cubicBezTo>
                      <a:pt x="82296" y="103918"/>
                      <a:pt x="82487" y="103823"/>
                      <a:pt x="82582" y="103632"/>
                    </a:cubicBezTo>
                    <a:cubicBezTo>
                      <a:pt x="82582" y="103632"/>
                      <a:pt x="82582" y="103632"/>
                      <a:pt x="82582" y="103632"/>
                    </a:cubicBezTo>
                    <a:cubicBezTo>
                      <a:pt x="82963" y="103251"/>
                      <a:pt x="83344" y="102775"/>
                      <a:pt x="83725" y="102489"/>
                    </a:cubicBezTo>
                    <a:cubicBezTo>
                      <a:pt x="84011" y="102299"/>
                      <a:pt x="84201" y="102108"/>
                      <a:pt x="84487" y="101918"/>
                    </a:cubicBezTo>
                    <a:cubicBezTo>
                      <a:pt x="84487" y="101918"/>
                      <a:pt x="84582" y="101822"/>
                      <a:pt x="84582" y="101822"/>
                    </a:cubicBezTo>
                    <a:cubicBezTo>
                      <a:pt x="84772" y="101632"/>
                      <a:pt x="84868" y="101441"/>
                      <a:pt x="85058" y="101251"/>
                    </a:cubicBezTo>
                    <a:cubicBezTo>
                      <a:pt x="85058" y="101251"/>
                      <a:pt x="85058" y="101251"/>
                      <a:pt x="85058" y="101251"/>
                    </a:cubicBezTo>
                    <a:cubicBezTo>
                      <a:pt x="87249" y="99155"/>
                      <a:pt x="90964" y="99250"/>
                      <a:pt x="93821" y="97917"/>
                    </a:cubicBezTo>
                    <a:cubicBezTo>
                      <a:pt x="94964" y="97441"/>
                      <a:pt x="96393" y="98108"/>
                      <a:pt x="97536" y="97917"/>
                    </a:cubicBezTo>
                    <a:cubicBezTo>
                      <a:pt x="98203" y="97917"/>
                      <a:pt x="98870" y="97917"/>
                      <a:pt x="99631" y="98393"/>
                    </a:cubicBezTo>
                    <a:cubicBezTo>
                      <a:pt x="97536" y="99917"/>
                      <a:pt x="95631" y="101156"/>
                      <a:pt x="93726" y="102394"/>
                    </a:cubicBezTo>
                    <a:moveTo>
                      <a:pt x="97822" y="104204"/>
                    </a:moveTo>
                    <a:cubicBezTo>
                      <a:pt x="97727" y="104489"/>
                      <a:pt x="97536" y="104680"/>
                      <a:pt x="97250" y="104870"/>
                    </a:cubicBezTo>
                    <a:cubicBezTo>
                      <a:pt x="97536" y="104966"/>
                      <a:pt x="97727" y="105061"/>
                      <a:pt x="97536" y="105251"/>
                    </a:cubicBezTo>
                    <a:cubicBezTo>
                      <a:pt x="96964" y="105728"/>
                      <a:pt x="96488" y="106204"/>
                      <a:pt x="95821" y="106490"/>
                    </a:cubicBezTo>
                    <a:cubicBezTo>
                      <a:pt x="95726" y="106490"/>
                      <a:pt x="95631" y="106490"/>
                      <a:pt x="95441" y="106585"/>
                    </a:cubicBezTo>
                    <a:cubicBezTo>
                      <a:pt x="95155" y="106871"/>
                      <a:pt x="94869" y="107156"/>
                      <a:pt x="94583" y="107347"/>
                    </a:cubicBezTo>
                    <a:cubicBezTo>
                      <a:pt x="94297" y="107537"/>
                      <a:pt x="93059" y="107442"/>
                      <a:pt x="93440" y="107061"/>
                    </a:cubicBezTo>
                    <a:cubicBezTo>
                      <a:pt x="94012" y="106585"/>
                      <a:pt x="94583" y="106013"/>
                      <a:pt x="95155" y="105442"/>
                    </a:cubicBezTo>
                    <a:cubicBezTo>
                      <a:pt x="95441" y="105156"/>
                      <a:pt x="95821" y="104870"/>
                      <a:pt x="96107" y="104489"/>
                    </a:cubicBezTo>
                    <a:cubicBezTo>
                      <a:pt x="96298" y="104299"/>
                      <a:pt x="96393" y="104108"/>
                      <a:pt x="96584" y="104013"/>
                    </a:cubicBezTo>
                    <a:cubicBezTo>
                      <a:pt x="96774" y="103918"/>
                      <a:pt x="98012" y="103823"/>
                      <a:pt x="97822" y="104204"/>
                    </a:cubicBezTo>
                    <a:moveTo>
                      <a:pt x="87154" y="69818"/>
                    </a:moveTo>
                    <a:cubicBezTo>
                      <a:pt x="86963" y="70295"/>
                      <a:pt x="86678" y="70295"/>
                      <a:pt x="86487" y="70771"/>
                    </a:cubicBezTo>
                    <a:cubicBezTo>
                      <a:pt x="86296" y="71247"/>
                      <a:pt x="86011" y="71438"/>
                      <a:pt x="85535" y="71723"/>
                    </a:cubicBezTo>
                    <a:cubicBezTo>
                      <a:pt x="85344" y="71723"/>
                      <a:pt x="85058" y="71723"/>
                      <a:pt x="85058" y="71533"/>
                    </a:cubicBezTo>
                    <a:cubicBezTo>
                      <a:pt x="85249" y="70580"/>
                      <a:pt x="86011" y="69723"/>
                      <a:pt x="86868" y="69437"/>
                    </a:cubicBezTo>
                    <a:cubicBezTo>
                      <a:pt x="87154" y="69342"/>
                      <a:pt x="87154" y="69628"/>
                      <a:pt x="87154" y="69818"/>
                    </a:cubicBezTo>
                    <a:moveTo>
                      <a:pt x="68104" y="84963"/>
                    </a:moveTo>
                    <a:cubicBezTo>
                      <a:pt x="68104" y="84963"/>
                      <a:pt x="67913" y="84773"/>
                      <a:pt x="67913" y="84487"/>
                    </a:cubicBezTo>
                    <a:cubicBezTo>
                      <a:pt x="70866" y="80582"/>
                      <a:pt x="73247" y="76962"/>
                      <a:pt x="75247" y="72771"/>
                    </a:cubicBezTo>
                    <a:cubicBezTo>
                      <a:pt x="78200" y="71152"/>
                      <a:pt x="80677" y="68866"/>
                      <a:pt x="83058" y="66294"/>
                    </a:cubicBezTo>
                    <a:cubicBezTo>
                      <a:pt x="86963" y="62198"/>
                      <a:pt x="91059" y="58483"/>
                      <a:pt x="95917" y="56198"/>
                    </a:cubicBezTo>
                    <a:cubicBezTo>
                      <a:pt x="97727" y="55531"/>
                      <a:pt x="100013" y="55721"/>
                      <a:pt x="101918" y="56388"/>
                    </a:cubicBezTo>
                    <a:cubicBezTo>
                      <a:pt x="101251" y="57341"/>
                      <a:pt x="100108" y="57055"/>
                      <a:pt x="99155" y="57817"/>
                    </a:cubicBezTo>
                    <a:cubicBezTo>
                      <a:pt x="98965" y="57817"/>
                      <a:pt x="98679" y="57817"/>
                      <a:pt x="98488" y="57626"/>
                    </a:cubicBezTo>
                    <a:cubicBezTo>
                      <a:pt x="98679" y="57436"/>
                      <a:pt x="98679" y="57150"/>
                      <a:pt x="98679" y="56960"/>
                    </a:cubicBezTo>
                    <a:cubicBezTo>
                      <a:pt x="96393" y="59531"/>
                      <a:pt x="93154" y="60674"/>
                      <a:pt x="91345" y="63627"/>
                    </a:cubicBezTo>
                    <a:cubicBezTo>
                      <a:pt x="89916" y="65913"/>
                      <a:pt x="89059" y="68866"/>
                      <a:pt x="86011" y="69628"/>
                    </a:cubicBezTo>
                    <a:cubicBezTo>
                      <a:pt x="85058" y="69818"/>
                      <a:pt x="86296" y="68961"/>
                      <a:pt x="85820" y="69152"/>
                    </a:cubicBezTo>
                    <a:cubicBezTo>
                      <a:pt x="78677" y="73533"/>
                      <a:pt x="73628" y="78772"/>
                      <a:pt x="68104" y="84963"/>
                    </a:cubicBezTo>
                    <a:moveTo>
                      <a:pt x="103251" y="90011"/>
                    </a:moveTo>
                    <a:cubicBezTo>
                      <a:pt x="102775" y="90011"/>
                      <a:pt x="101918" y="90202"/>
                      <a:pt x="102108" y="89821"/>
                    </a:cubicBezTo>
                    <a:cubicBezTo>
                      <a:pt x="102298" y="88678"/>
                      <a:pt x="103918" y="88678"/>
                      <a:pt x="104870" y="88202"/>
                    </a:cubicBezTo>
                    <a:cubicBezTo>
                      <a:pt x="105346" y="88011"/>
                      <a:pt x="106013" y="87535"/>
                      <a:pt x="106489" y="87725"/>
                    </a:cubicBezTo>
                    <a:cubicBezTo>
                      <a:pt x="106966" y="88392"/>
                      <a:pt x="107633" y="88202"/>
                      <a:pt x="108109" y="88678"/>
                    </a:cubicBezTo>
                    <a:cubicBezTo>
                      <a:pt x="106680" y="90011"/>
                      <a:pt x="104870" y="89345"/>
                      <a:pt x="103251" y="90011"/>
                    </a:cubicBezTo>
                    <a:moveTo>
                      <a:pt x="138589" y="106490"/>
                    </a:moveTo>
                    <a:cubicBezTo>
                      <a:pt x="139922" y="105156"/>
                      <a:pt x="141161" y="103823"/>
                      <a:pt x="142494" y="102394"/>
                    </a:cubicBezTo>
                    <a:lnTo>
                      <a:pt x="142494" y="102394"/>
                    </a:lnTo>
                    <a:cubicBezTo>
                      <a:pt x="144971" y="99632"/>
                      <a:pt x="147352" y="96965"/>
                      <a:pt x="150114" y="94583"/>
                    </a:cubicBezTo>
                    <a:cubicBezTo>
                      <a:pt x="150971" y="93821"/>
                      <a:pt x="151829" y="93154"/>
                      <a:pt x="152591" y="92583"/>
                    </a:cubicBezTo>
                    <a:cubicBezTo>
                      <a:pt x="152781" y="92297"/>
                      <a:pt x="152781" y="91916"/>
                      <a:pt x="153067" y="91631"/>
                    </a:cubicBezTo>
                    <a:cubicBezTo>
                      <a:pt x="151924" y="92107"/>
                      <a:pt x="151257" y="93059"/>
                      <a:pt x="150114" y="93440"/>
                    </a:cubicBezTo>
                    <a:cubicBezTo>
                      <a:pt x="149923" y="93440"/>
                      <a:pt x="149638" y="93250"/>
                      <a:pt x="149923" y="92964"/>
                    </a:cubicBezTo>
                    <a:cubicBezTo>
                      <a:pt x="150781" y="92297"/>
                      <a:pt x="151543" y="91726"/>
                      <a:pt x="152400" y="91154"/>
                    </a:cubicBezTo>
                    <a:cubicBezTo>
                      <a:pt x="152305" y="91154"/>
                      <a:pt x="152305" y="91154"/>
                      <a:pt x="152210" y="91154"/>
                    </a:cubicBezTo>
                    <a:cubicBezTo>
                      <a:pt x="152019" y="91154"/>
                      <a:pt x="152019" y="90964"/>
                      <a:pt x="152019" y="90678"/>
                    </a:cubicBezTo>
                    <a:cubicBezTo>
                      <a:pt x="149066" y="90202"/>
                      <a:pt x="146780" y="92297"/>
                      <a:pt x="144685" y="94107"/>
                    </a:cubicBezTo>
                    <a:cubicBezTo>
                      <a:pt x="144209" y="94298"/>
                      <a:pt x="143732" y="93917"/>
                      <a:pt x="143542" y="93917"/>
                    </a:cubicBezTo>
                    <a:cubicBezTo>
                      <a:pt x="140113" y="95060"/>
                      <a:pt x="137541" y="98012"/>
                      <a:pt x="134112" y="99441"/>
                    </a:cubicBezTo>
                    <a:lnTo>
                      <a:pt x="134112" y="98965"/>
                    </a:lnTo>
                    <a:cubicBezTo>
                      <a:pt x="132779" y="99441"/>
                      <a:pt x="131350" y="100298"/>
                      <a:pt x="130016" y="100584"/>
                    </a:cubicBezTo>
                    <a:cubicBezTo>
                      <a:pt x="127921" y="101060"/>
                      <a:pt x="126111" y="100775"/>
                      <a:pt x="124301" y="100775"/>
                    </a:cubicBezTo>
                    <a:cubicBezTo>
                      <a:pt x="121539" y="101060"/>
                      <a:pt x="118777" y="101632"/>
                      <a:pt x="115919" y="102299"/>
                    </a:cubicBezTo>
                    <a:cubicBezTo>
                      <a:pt x="115824" y="102299"/>
                      <a:pt x="115729" y="102299"/>
                      <a:pt x="115729" y="102394"/>
                    </a:cubicBezTo>
                    <a:cubicBezTo>
                      <a:pt x="114205" y="102775"/>
                      <a:pt x="112776" y="103346"/>
                      <a:pt x="111443" y="104108"/>
                    </a:cubicBezTo>
                    <a:cubicBezTo>
                      <a:pt x="111347" y="104108"/>
                      <a:pt x="111347" y="104204"/>
                      <a:pt x="111252" y="104204"/>
                    </a:cubicBezTo>
                    <a:cubicBezTo>
                      <a:pt x="111157" y="104299"/>
                      <a:pt x="111062" y="104489"/>
                      <a:pt x="110871" y="104585"/>
                    </a:cubicBezTo>
                    <a:cubicBezTo>
                      <a:pt x="110395" y="105156"/>
                      <a:pt x="109919" y="105632"/>
                      <a:pt x="109252" y="105918"/>
                    </a:cubicBezTo>
                    <a:cubicBezTo>
                      <a:pt x="107823" y="106585"/>
                      <a:pt x="106680" y="107918"/>
                      <a:pt x="105442" y="108871"/>
                    </a:cubicBezTo>
                    <a:cubicBezTo>
                      <a:pt x="105346" y="108966"/>
                      <a:pt x="105251" y="108966"/>
                      <a:pt x="105061" y="108966"/>
                    </a:cubicBezTo>
                    <a:cubicBezTo>
                      <a:pt x="103822" y="110109"/>
                      <a:pt x="102584" y="111347"/>
                      <a:pt x="101346" y="112490"/>
                    </a:cubicBezTo>
                    <a:cubicBezTo>
                      <a:pt x="101251" y="112586"/>
                      <a:pt x="100870" y="112586"/>
                      <a:pt x="100679" y="112586"/>
                    </a:cubicBezTo>
                    <a:cubicBezTo>
                      <a:pt x="100679" y="112586"/>
                      <a:pt x="100679" y="112586"/>
                      <a:pt x="100679" y="112586"/>
                    </a:cubicBezTo>
                    <a:cubicBezTo>
                      <a:pt x="100775" y="112490"/>
                      <a:pt x="100775" y="112490"/>
                      <a:pt x="100775" y="112395"/>
                    </a:cubicBezTo>
                    <a:cubicBezTo>
                      <a:pt x="100965" y="112109"/>
                      <a:pt x="101155" y="111728"/>
                      <a:pt x="101346" y="111443"/>
                    </a:cubicBezTo>
                    <a:cubicBezTo>
                      <a:pt x="101537" y="111062"/>
                      <a:pt x="101822" y="110776"/>
                      <a:pt x="102013" y="110395"/>
                    </a:cubicBezTo>
                    <a:cubicBezTo>
                      <a:pt x="102298" y="109919"/>
                      <a:pt x="102679" y="109442"/>
                      <a:pt x="102965" y="108966"/>
                    </a:cubicBezTo>
                    <a:cubicBezTo>
                      <a:pt x="103061" y="108871"/>
                      <a:pt x="103061" y="108775"/>
                      <a:pt x="102965" y="108680"/>
                    </a:cubicBezTo>
                    <a:cubicBezTo>
                      <a:pt x="102870" y="108585"/>
                      <a:pt x="102775" y="108585"/>
                      <a:pt x="102679" y="108585"/>
                    </a:cubicBezTo>
                    <a:cubicBezTo>
                      <a:pt x="103822" y="107442"/>
                      <a:pt x="105156" y="106490"/>
                      <a:pt x="106489" y="105728"/>
                    </a:cubicBezTo>
                    <a:cubicBezTo>
                      <a:pt x="106489" y="105728"/>
                      <a:pt x="106489" y="105728"/>
                      <a:pt x="106489" y="105728"/>
                    </a:cubicBezTo>
                    <a:cubicBezTo>
                      <a:pt x="106299" y="105823"/>
                      <a:pt x="106109" y="105632"/>
                      <a:pt x="106204" y="105537"/>
                    </a:cubicBezTo>
                    <a:cubicBezTo>
                      <a:pt x="106394" y="105347"/>
                      <a:pt x="106489" y="105156"/>
                      <a:pt x="106585" y="104870"/>
                    </a:cubicBezTo>
                    <a:cubicBezTo>
                      <a:pt x="106585" y="104775"/>
                      <a:pt x="106680" y="104775"/>
                      <a:pt x="106680" y="104680"/>
                    </a:cubicBezTo>
                    <a:cubicBezTo>
                      <a:pt x="106585" y="104585"/>
                      <a:pt x="106585" y="104585"/>
                      <a:pt x="106489" y="104489"/>
                    </a:cubicBezTo>
                    <a:cubicBezTo>
                      <a:pt x="106109" y="104775"/>
                      <a:pt x="105728" y="104966"/>
                      <a:pt x="105442" y="105251"/>
                    </a:cubicBezTo>
                    <a:cubicBezTo>
                      <a:pt x="104870" y="105728"/>
                      <a:pt x="104489" y="106775"/>
                      <a:pt x="103632" y="106775"/>
                    </a:cubicBezTo>
                    <a:cubicBezTo>
                      <a:pt x="103537" y="106775"/>
                      <a:pt x="103442" y="106775"/>
                      <a:pt x="103251" y="106680"/>
                    </a:cubicBezTo>
                    <a:cubicBezTo>
                      <a:pt x="103156" y="106680"/>
                      <a:pt x="103061" y="106585"/>
                      <a:pt x="102965" y="106585"/>
                    </a:cubicBezTo>
                    <a:cubicBezTo>
                      <a:pt x="102965" y="106585"/>
                      <a:pt x="102965" y="106585"/>
                      <a:pt x="102965" y="106585"/>
                    </a:cubicBezTo>
                    <a:cubicBezTo>
                      <a:pt x="102965" y="106585"/>
                      <a:pt x="102965" y="106490"/>
                      <a:pt x="102965" y="106490"/>
                    </a:cubicBezTo>
                    <a:cubicBezTo>
                      <a:pt x="102965" y="106490"/>
                      <a:pt x="102965" y="106490"/>
                      <a:pt x="102965" y="106394"/>
                    </a:cubicBezTo>
                    <a:cubicBezTo>
                      <a:pt x="102965" y="106299"/>
                      <a:pt x="103061" y="106299"/>
                      <a:pt x="103061" y="106204"/>
                    </a:cubicBezTo>
                    <a:cubicBezTo>
                      <a:pt x="103061" y="106108"/>
                      <a:pt x="103156" y="106108"/>
                      <a:pt x="103156" y="106013"/>
                    </a:cubicBezTo>
                    <a:cubicBezTo>
                      <a:pt x="103156" y="105918"/>
                      <a:pt x="103251" y="105918"/>
                      <a:pt x="103251" y="105823"/>
                    </a:cubicBezTo>
                    <a:cubicBezTo>
                      <a:pt x="103346" y="105728"/>
                      <a:pt x="103346" y="105632"/>
                      <a:pt x="103442" y="105537"/>
                    </a:cubicBezTo>
                    <a:cubicBezTo>
                      <a:pt x="103442" y="105442"/>
                      <a:pt x="103537" y="105442"/>
                      <a:pt x="103537" y="105347"/>
                    </a:cubicBezTo>
                    <a:cubicBezTo>
                      <a:pt x="103632" y="105156"/>
                      <a:pt x="103727" y="104966"/>
                      <a:pt x="103822" y="104870"/>
                    </a:cubicBezTo>
                    <a:cubicBezTo>
                      <a:pt x="103918" y="104775"/>
                      <a:pt x="103918" y="104680"/>
                      <a:pt x="103918" y="104585"/>
                    </a:cubicBezTo>
                    <a:cubicBezTo>
                      <a:pt x="104013" y="104489"/>
                      <a:pt x="104108" y="104299"/>
                      <a:pt x="104204" y="104204"/>
                    </a:cubicBezTo>
                    <a:cubicBezTo>
                      <a:pt x="104299" y="104013"/>
                      <a:pt x="104204" y="103823"/>
                      <a:pt x="104013" y="103823"/>
                    </a:cubicBezTo>
                    <a:cubicBezTo>
                      <a:pt x="104394" y="103251"/>
                      <a:pt x="104966" y="102775"/>
                      <a:pt x="105537" y="102489"/>
                    </a:cubicBezTo>
                    <a:lnTo>
                      <a:pt x="105442" y="102489"/>
                    </a:lnTo>
                    <a:cubicBezTo>
                      <a:pt x="106299" y="102013"/>
                      <a:pt x="107156" y="101537"/>
                      <a:pt x="108109" y="101060"/>
                    </a:cubicBezTo>
                    <a:cubicBezTo>
                      <a:pt x="108204" y="100965"/>
                      <a:pt x="108395" y="100870"/>
                      <a:pt x="108490" y="100775"/>
                    </a:cubicBezTo>
                    <a:cubicBezTo>
                      <a:pt x="107156" y="101251"/>
                      <a:pt x="106013" y="101822"/>
                      <a:pt x="104870" y="102584"/>
                    </a:cubicBezTo>
                    <a:cubicBezTo>
                      <a:pt x="104870" y="102584"/>
                      <a:pt x="104585" y="102679"/>
                      <a:pt x="104489" y="102775"/>
                    </a:cubicBezTo>
                    <a:cubicBezTo>
                      <a:pt x="104489" y="102775"/>
                      <a:pt x="104204" y="102870"/>
                      <a:pt x="103918" y="102584"/>
                    </a:cubicBezTo>
                    <a:cubicBezTo>
                      <a:pt x="103918" y="102584"/>
                      <a:pt x="103822" y="102489"/>
                      <a:pt x="103822" y="102394"/>
                    </a:cubicBezTo>
                    <a:cubicBezTo>
                      <a:pt x="104013" y="101918"/>
                      <a:pt x="104775" y="101727"/>
                      <a:pt x="105156" y="101251"/>
                    </a:cubicBezTo>
                    <a:cubicBezTo>
                      <a:pt x="105346" y="101251"/>
                      <a:pt x="105632" y="101251"/>
                      <a:pt x="105632" y="101441"/>
                    </a:cubicBezTo>
                    <a:cubicBezTo>
                      <a:pt x="112967" y="95726"/>
                      <a:pt x="123063" y="97060"/>
                      <a:pt x="131636" y="94107"/>
                    </a:cubicBezTo>
                    <a:cubicBezTo>
                      <a:pt x="132302" y="93631"/>
                      <a:pt x="133064" y="93154"/>
                      <a:pt x="133731" y="92774"/>
                    </a:cubicBezTo>
                    <a:cubicBezTo>
                      <a:pt x="134874" y="92297"/>
                      <a:pt x="135827" y="91154"/>
                      <a:pt x="137160" y="90488"/>
                    </a:cubicBezTo>
                    <a:cubicBezTo>
                      <a:pt x="138970" y="89154"/>
                      <a:pt x="140398" y="87535"/>
                      <a:pt x="141065" y="85249"/>
                    </a:cubicBezTo>
                    <a:cubicBezTo>
                      <a:pt x="141065" y="85058"/>
                      <a:pt x="140875" y="84773"/>
                      <a:pt x="140875" y="84773"/>
                    </a:cubicBezTo>
                    <a:cubicBezTo>
                      <a:pt x="137922" y="88011"/>
                      <a:pt x="134398" y="90488"/>
                      <a:pt x="130778" y="92393"/>
                    </a:cubicBezTo>
                    <a:cubicBezTo>
                      <a:pt x="125921" y="94964"/>
                      <a:pt x="120682" y="94488"/>
                      <a:pt x="115634" y="95155"/>
                    </a:cubicBezTo>
                    <a:cubicBezTo>
                      <a:pt x="115824" y="94679"/>
                      <a:pt x="116300" y="94679"/>
                      <a:pt x="116777" y="94679"/>
                    </a:cubicBezTo>
                    <a:cubicBezTo>
                      <a:pt x="116777" y="94012"/>
                      <a:pt x="117253" y="93726"/>
                      <a:pt x="117729" y="93345"/>
                    </a:cubicBezTo>
                    <a:lnTo>
                      <a:pt x="118396" y="93345"/>
                    </a:lnTo>
                    <a:cubicBezTo>
                      <a:pt x="118586" y="93345"/>
                      <a:pt x="118586" y="92869"/>
                      <a:pt x="118872" y="92869"/>
                    </a:cubicBezTo>
                    <a:cubicBezTo>
                      <a:pt x="119348" y="92869"/>
                      <a:pt x="120015" y="92583"/>
                      <a:pt x="119825" y="92583"/>
                    </a:cubicBezTo>
                    <a:cubicBezTo>
                      <a:pt x="119158" y="91631"/>
                      <a:pt x="117729" y="93250"/>
                      <a:pt x="116586" y="92583"/>
                    </a:cubicBezTo>
                    <a:cubicBezTo>
                      <a:pt x="117062" y="92107"/>
                      <a:pt x="116777" y="91440"/>
                      <a:pt x="117253" y="91250"/>
                    </a:cubicBezTo>
                    <a:lnTo>
                      <a:pt x="118205" y="91250"/>
                    </a:lnTo>
                    <a:cubicBezTo>
                      <a:pt x="118205" y="90773"/>
                      <a:pt x="118681" y="90297"/>
                      <a:pt x="118681" y="90297"/>
                    </a:cubicBezTo>
                    <a:cubicBezTo>
                      <a:pt x="122111" y="88202"/>
                      <a:pt x="125349" y="86582"/>
                      <a:pt x="128588" y="84773"/>
                    </a:cubicBezTo>
                    <a:cubicBezTo>
                      <a:pt x="127921" y="84773"/>
                      <a:pt x="127445" y="85439"/>
                      <a:pt x="126778" y="84963"/>
                    </a:cubicBezTo>
                    <a:cubicBezTo>
                      <a:pt x="127254" y="84963"/>
                      <a:pt x="126778" y="84296"/>
                      <a:pt x="127254" y="84296"/>
                    </a:cubicBezTo>
                    <a:cubicBezTo>
                      <a:pt x="129826" y="83629"/>
                      <a:pt x="131826" y="82201"/>
                      <a:pt x="134398" y="81344"/>
                    </a:cubicBezTo>
                    <a:cubicBezTo>
                      <a:pt x="133445" y="81344"/>
                      <a:pt x="132779" y="82010"/>
                      <a:pt x="131826" y="81344"/>
                    </a:cubicBezTo>
                    <a:cubicBezTo>
                      <a:pt x="132302" y="81153"/>
                      <a:pt x="132493" y="80677"/>
                      <a:pt x="133255" y="80677"/>
                    </a:cubicBezTo>
                    <a:lnTo>
                      <a:pt x="133255" y="80010"/>
                    </a:lnTo>
                    <a:cubicBezTo>
                      <a:pt x="133255" y="79820"/>
                      <a:pt x="133445" y="79820"/>
                      <a:pt x="133731" y="79820"/>
                    </a:cubicBezTo>
                    <a:cubicBezTo>
                      <a:pt x="133541" y="79820"/>
                      <a:pt x="133255" y="79629"/>
                      <a:pt x="133255" y="79629"/>
                    </a:cubicBezTo>
                    <a:cubicBezTo>
                      <a:pt x="133445" y="79153"/>
                      <a:pt x="134207" y="79439"/>
                      <a:pt x="134588" y="78962"/>
                    </a:cubicBezTo>
                    <a:cubicBezTo>
                      <a:pt x="134398" y="78962"/>
                      <a:pt x="133921" y="78962"/>
                      <a:pt x="133921" y="78772"/>
                    </a:cubicBezTo>
                    <a:cubicBezTo>
                      <a:pt x="134588" y="77819"/>
                      <a:pt x="135731" y="77629"/>
                      <a:pt x="136874" y="77438"/>
                    </a:cubicBezTo>
                    <a:cubicBezTo>
                      <a:pt x="136684" y="76962"/>
                      <a:pt x="135922" y="77438"/>
                      <a:pt x="135922" y="76962"/>
                    </a:cubicBezTo>
                    <a:cubicBezTo>
                      <a:pt x="135922" y="76772"/>
                      <a:pt x="136112" y="76772"/>
                      <a:pt x="136398" y="76772"/>
                    </a:cubicBezTo>
                    <a:lnTo>
                      <a:pt x="135922" y="76772"/>
                    </a:lnTo>
                    <a:cubicBezTo>
                      <a:pt x="135446" y="76581"/>
                      <a:pt x="135731" y="76105"/>
                      <a:pt x="135731" y="75819"/>
                    </a:cubicBezTo>
                    <a:cubicBezTo>
                      <a:pt x="137065" y="74200"/>
                      <a:pt x="137065" y="72104"/>
                      <a:pt x="137827" y="70295"/>
                    </a:cubicBezTo>
                    <a:cubicBezTo>
                      <a:pt x="137636" y="70295"/>
                      <a:pt x="137351" y="70295"/>
                      <a:pt x="137351" y="70104"/>
                    </a:cubicBezTo>
                    <a:cubicBezTo>
                      <a:pt x="135064" y="72581"/>
                      <a:pt x="131350" y="73533"/>
                      <a:pt x="127921" y="74486"/>
                    </a:cubicBezTo>
                    <a:lnTo>
                      <a:pt x="126778" y="74486"/>
                    </a:lnTo>
                    <a:cubicBezTo>
                      <a:pt x="125635" y="74962"/>
                      <a:pt x="124016" y="74962"/>
                      <a:pt x="122872" y="74295"/>
                    </a:cubicBezTo>
                    <a:cubicBezTo>
                      <a:pt x="121920" y="73819"/>
                      <a:pt x="121539" y="73152"/>
                      <a:pt x="120587" y="72485"/>
                    </a:cubicBezTo>
                    <a:cubicBezTo>
                      <a:pt x="118777" y="71342"/>
                      <a:pt x="116872" y="70390"/>
                      <a:pt x="114871" y="69723"/>
                    </a:cubicBezTo>
                    <a:cubicBezTo>
                      <a:pt x="109156" y="67913"/>
                      <a:pt x="103156" y="66961"/>
                      <a:pt x="97155" y="67151"/>
                    </a:cubicBezTo>
                    <a:cubicBezTo>
                      <a:pt x="99727" y="65818"/>
                      <a:pt x="102489" y="65627"/>
                      <a:pt x="105156" y="64865"/>
                    </a:cubicBezTo>
                    <a:cubicBezTo>
                      <a:pt x="109061" y="63722"/>
                      <a:pt x="112776" y="62389"/>
                      <a:pt x="116872" y="62579"/>
                    </a:cubicBezTo>
                    <a:cubicBezTo>
                      <a:pt x="116205" y="62389"/>
                      <a:pt x="115253" y="62579"/>
                      <a:pt x="114586" y="62579"/>
                    </a:cubicBezTo>
                    <a:cubicBezTo>
                      <a:pt x="111347" y="62389"/>
                      <a:pt x="108204" y="63246"/>
                      <a:pt x="104680" y="64008"/>
                    </a:cubicBezTo>
                    <a:cubicBezTo>
                      <a:pt x="102394" y="64484"/>
                      <a:pt x="100298" y="65342"/>
                      <a:pt x="98012" y="65818"/>
                    </a:cubicBezTo>
                    <a:cubicBezTo>
                      <a:pt x="96584" y="66294"/>
                      <a:pt x="95917" y="67628"/>
                      <a:pt x="94297" y="67437"/>
                    </a:cubicBezTo>
                    <a:lnTo>
                      <a:pt x="94297" y="66770"/>
                    </a:lnTo>
                    <a:cubicBezTo>
                      <a:pt x="96584" y="64008"/>
                      <a:pt x="99346" y="61246"/>
                      <a:pt x="103061" y="61055"/>
                    </a:cubicBezTo>
                    <a:cubicBezTo>
                      <a:pt x="107156" y="60389"/>
                      <a:pt x="111062" y="61055"/>
                      <a:pt x="115253" y="61532"/>
                    </a:cubicBezTo>
                    <a:cubicBezTo>
                      <a:pt x="118205" y="61722"/>
                      <a:pt x="120968" y="62484"/>
                      <a:pt x="124016" y="63151"/>
                    </a:cubicBezTo>
                    <a:cubicBezTo>
                      <a:pt x="125159" y="63151"/>
                      <a:pt x="125444" y="64961"/>
                      <a:pt x="126302" y="65246"/>
                    </a:cubicBezTo>
                    <a:cubicBezTo>
                      <a:pt x="127635" y="65723"/>
                      <a:pt x="129064" y="65246"/>
                      <a:pt x="130397" y="66199"/>
                    </a:cubicBezTo>
                    <a:cubicBezTo>
                      <a:pt x="130397" y="65723"/>
                      <a:pt x="130207" y="65246"/>
                      <a:pt x="130397" y="64865"/>
                    </a:cubicBezTo>
                    <a:cubicBezTo>
                      <a:pt x="131350" y="63913"/>
                      <a:pt x="132493" y="65056"/>
                      <a:pt x="133350" y="64675"/>
                    </a:cubicBezTo>
                    <a:cubicBezTo>
                      <a:pt x="135160" y="63532"/>
                      <a:pt x="131731" y="61436"/>
                      <a:pt x="130778" y="59817"/>
                    </a:cubicBezTo>
                    <a:cubicBezTo>
                      <a:pt x="130778" y="59627"/>
                      <a:pt x="130969" y="59341"/>
                      <a:pt x="130969" y="59341"/>
                    </a:cubicBezTo>
                    <a:cubicBezTo>
                      <a:pt x="132779" y="60960"/>
                      <a:pt x="134207" y="62770"/>
                      <a:pt x="136493" y="63913"/>
                    </a:cubicBezTo>
                    <a:cubicBezTo>
                      <a:pt x="137636" y="64389"/>
                      <a:pt x="140398" y="65056"/>
                      <a:pt x="139922" y="63722"/>
                    </a:cubicBezTo>
                    <a:cubicBezTo>
                      <a:pt x="138779" y="61246"/>
                      <a:pt x="136493" y="59150"/>
                      <a:pt x="134684" y="56864"/>
                    </a:cubicBezTo>
                    <a:lnTo>
                      <a:pt x="134684" y="55912"/>
                    </a:lnTo>
                    <a:cubicBezTo>
                      <a:pt x="134207" y="55912"/>
                      <a:pt x="134207" y="55721"/>
                      <a:pt x="134017" y="55436"/>
                    </a:cubicBezTo>
                    <a:lnTo>
                      <a:pt x="134017" y="54483"/>
                    </a:lnTo>
                    <a:cubicBezTo>
                      <a:pt x="133064" y="54007"/>
                      <a:pt x="133350" y="53054"/>
                      <a:pt x="132874" y="52388"/>
                    </a:cubicBezTo>
                    <a:cubicBezTo>
                      <a:pt x="132207" y="51245"/>
                      <a:pt x="132683" y="49625"/>
                      <a:pt x="132207" y="48292"/>
                    </a:cubicBezTo>
                    <a:cubicBezTo>
                      <a:pt x="131731" y="46863"/>
                      <a:pt x="131540" y="45720"/>
                      <a:pt x="131254" y="44387"/>
                    </a:cubicBezTo>
                    <a:cubicBezTo>
                      <a:pt x="130588" y="40481"/>
                      <a:pt x="129635" y="37052"/>
                      <a:pt x="129159" y="33338"/>
                    </a:cubicBezTo>
                    <a:cubicBezTo>
                      <a:pt x="128683" y="28956"/>
                      <a:pt x="131636" y="25527"/>
                      <a:pt x="133731" y="21622"/>
                    </a:cubicBezTo>
                    <a:cubicBezTo>
                      <a:pt x="135350" y="18860"/>
                      <a:pt x="137160" y="16097"/>
                      <a:pt x="140113" y="14288"/>
                    </a:cubicBezTo>
                    <a:cubicBezTo>
                      <a:pt x="140779" y="11525"/>
                      <a:pt x="142685" y="9239"/>
                      <a:pt x="144494" y="6953"/>
                    </a:cubicBezTo>
                    <a:cubicBezTo>
                      <a:pt x="146304" y="4667"/>
                      <a:pt x="149352" y="3334"/>
                      <a:pt x="151543" y="2381"/>
                    </a:cubicBezTo>
                    <a:cubicBezTo>
                      <a:pt x="154781" y="953"/>
                      <a:pt x="157639" y="0"/>
                      <a:pt x="157639" y="0"/>
                    </a:cubicBezTo>
                    <a:lnTo>
                      <a:pt x="0" y="0"/>
                    </a:lnTo>
                    <a:lnTo>
                      <a:pt x="0" y="121539"/>
                    </a:lnTo>
                    <a:lnTo>
                      <a:pt x="111633" y="121539"/>
                    </a:lnTo>
                    <a:cubicBezTo>
                      <a:pt x="116014" y="118396"/>
                      <a:pt x="120396" y="116872"/>
                      <a:pt x="126492" y="113919"/>
                    </a:cubicBezTo>
                    <a:cubicBezTo>
                      <a:pt x="129730" y="111728"/>
                      <a:pt x="136303" y="108775"/>
                      <a:pt x="138589" y="106490"/>
                    </a:cubicBezTo>
                  </a:path>
                </a:pathLst>
              </a:custGeom>
              <a:solidFill>
                <a:srgbClr val="0000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6" name="Forme libre : forme 195">
                <a:extLst>
                  <a:ext uri="{FF2B5EF4-FFF2-40B4-BE49-F238E27FC236}">
                    <a16:creationId xmlns:a16="http://schemas.microsoft.com/office/drawing/2014/main" id="{613ECB9B-9AA1-2524-B34C-8ACAB0D63BA7}"/>
                  </a:ext>
                </a:extLst>
              </p:cNvPr>
              <p:cNvSpPr/>
              <p:nvPr/>
            </p:nvSpPr>
            <p:spPr bwMode="gray">
              <a:xfrm>
                <a:off x="4344171" y="239601"/>
                <a:ext cx="147579" cy="121348"/>
              </a:xfrm>
              <a:custGeom>
                <a:avLst/>
                <a:gdLst>
                  <a:gd name="connsiteX0" fmla="*/ 147199 w 147579"/>
                  <a:gd name="connsiteY0" fmla="*/ 0 h 121348"/>
                  <a:gd name="connsiteX1" fmla="*/ 16421 w 147579"/>
                  <a:gd name="connsiteY1" fmla="*/ 0 h 121348"/>
                  <a:gd name="connsiteX2" fmla="*/ 17659 w 147579"/>
                  <a:gd name="connsiteY2" fmla="*/ 572 h 121348"/>
                  <a:gd name="connsiteX3" fmla="*/ 20993 w 147579"/>
                  <a:gd name="connsiteY3" fmla="*/ 2286 h 121348"/>
                  <a:gd name="connsiteX4" fmla="*/ 25374 w 147579"/>
                  <a:gd name="connsiteY4" fmla="*/ 6001 h 121348"/>
                  <a:gd name="connsiteX5" fmla="*/ 26041 w 147579"/>
                  <a:gd name="connsiteY5" fmla="*/ 8954 h 121348"/>
                  <a:gd name="connsiteX6" fmla="*/ 24231 w 147579"/>
                  <a:gd name="connsiteY6" fmla="*/ 12383 h 121348"/>
                  <a:gd name="connsiteX7" fmla="*/ 19373 w 147579"/>
                  <a:gd name="connsiteY7" fmla="*/ 12859 h 121348"/>
                  <a:gd name="connsiteX8" fmla="*/ 16611 w 147579"/>
                  <a:gd name="connsiteY8" fmla="*/ 12383 h 121348"/>
                  <a:gd name="connsiteX9" fmla="*/ 25565 w 147579"/>
                  <a:gd name="connsiteY9" fmla="*/ 18574 h 121348"/>
                  <a:gd name="connsiteX10" fmla="*/ 27660 w 147579"/>
                  <a:gd name="connsiteY10" fmla="*/ 19241 h 121348"/>
                  <a:gd name="connsiteX11" fmla="*/ 27851 w 147579"/>
                  <a:gd name="connsiteY11" fmla="*/ 19907 h 121348"/>
                  <a:gd name="connsiteX12" fmla="*/ 27184 w 147579"/>
                  <a:gd name="connsiteY12" fmla="*/ 21241 h 121348"/>
                  <a:gd name="connsiteX13" fmla="*/ 27851 w 147579"/>
                  <a:gd name="connsiteY13" fmla="*/ 21241 h 121348"/>
                  <a:gd name="connsiteX14" fmla="*/ 30423 w 147579"/>
                  <a:gd name="connsiteY14" fmla="*/ 19145 h 121348"/>
                  <a:gd name="connsiteX15" fmla="*/ 31375 w 147579"/>
                  <a:gd name="connsiteY15" fmla="*/ 22574 h 121348"/>
                  <a:gd name="connsiteX16" fmla="*/ 28613 w 147579"/>
                  <a:gd name="connsiteY16" fmla="*/ 24860 h 121348"/>
                  <a:gd name="connsiteX17" fmla="*/ 28613 w 147579"/>
                  <a:gd name="connsiteY17" fmla="*/ 26480 h 121348"/>
                  <a:gd name="connsiteX18" fmla="*/ 29756 w 147579"/>
                  <a:gd name="connsiteY18" fmla="*/ 29242 h 121348"/>
                  <a:gd name="connsiteX19" fmla="*/ 31375 w 147579"/>
                  <a:gd name="connsiteY19" fmla="*/ 34290 h 121348"/>
                  <a:gd name="connsiteX20" fmla="*/ 32994 w 147579"/>
                  <a:gd name="connsiteY20" fmla="*/ 44672 h 121348"/>
                  <a:gd name="connsiteX21" fmla="*/ 32804 w 147579"/>
                  <a:gd name="connsiteY21" fmla="*/ 49911 h 121348"/>
                  <a:gd name="connsiteX22" fmla="*/ 35375 w 147579"/>
                  <a:gd name="connsiteY22" fmla="*/ 54769 h 121348"/>
                  <a:gd name="connsiteX23" fmla="*/ 37947 w 147579"/>
                  <a:gd name="connsiteY23" fmla="*/ 58484 h 121348"/>
                  <a:gd name="connsiteX24" fmla="*/ 40709 w 147579"/>
                  <a:gd name="connsiteY24" fmla="*/ 65818 h 121348"/>
                  <a:gd name="connsiteX25" fmla="*/ 35852 w 147579"/>
                  <a:gd name="connsiteY25" fmla="*/ 68104 h 121348"/>
                  <a:gd name="connsiteX26" fmla="*/ 36328 w 147579"/>
                  <a:gd name="connsiteY26" fmla="*/ 72295 h 121348"/>
                  <a:gd name="connsiteX27" fmla="*/ 33375 w 147579"/>
                  <a:gd name="connsiteY27" fmla="*/ 76391 h 121348"/>
                  <a:gd name="connsiteX28" fmla="*/ 34995 w 147579"/>
                  <a:gd name="connsiteY28" fmla="*/ 77343 h 121348"/>
                  <a:gd name="connsiteX29" fmla="*/ 35661 w 147579"/>
                  <a:gd name="connsiteY29" fmla="*/ 80296 h 121348"/>
                  <a:gd name="connsiteX30" fmla="*/ 33375 w 147579"/>
                  <a:gd name="connsiteY30" fmla="*/ 84392 h 121348"/>
                  <a:gd name="connsiteX31" fmla="*/ 33185 w 147579"/>
                  <a:gd name="connsiteY31" fmla="*/ 89440 h 121348"/>
                  <a:gd name="connsiteX32" fmla="*/ 29089 w 147579"/>
                  <a:gd name="connsiteY32" fmla="*/ 92869 h 121348"/>
                  <a:gd name="connsiteX33" fmla="*/ 24707 w 147579"/>
                  <a:gd name="connsiteY33" fmla="*/ 93059 h 121348"/>
                  <a:gd name="connsiteX34" fmla="*/ 23374 w 147579"/>
                  <a:gd name="connsiteY34" fmla="*/ 92583 h 121348"/>
                  <a:gd name="connsiteX35" fmla="*/ 11658 w 147579"/>
                  <a:gd name="connsiteY35" fmla="*/ 90964 h 121348"/>
                  <a:gd name="connsiteX36" fmla="*/ 8420 w 147579"/>
                  <a:gd name="connsiteY36" fmla="*/ 91916 h 121348"/>
                  <a:gd name="connsiteX37" fmla="*/ 5657 w 147579"/>
                  <a:gd name="connsiteY37" fmla="*/ 94393 h 121348"/>
                  <a:gd name="connsiteX38" fmla="*/ 5657 w 147579"/>
                  <a:gd name="connsiteY38" fmla="*/ 94393 h 121348"/>
                  <a:gd name="connsiteX39" fmla="*/ 5181 w 147579"/>
                  <a:gd name="connsiteY39" fmla="*/ 94964 h 121348"/>
                  <a:gd name="connsiteX40" fmla="*/ 4896 w 147579"/>
                  <a:gd name="connsiteY40" fmla="*/ 95345 h 121348"/>
                  <a:gd name="connsiteX41" fmla="*/ 4705 w 147579"/>
                  <a:gd name="connsiteY41" fmla="*/ 95536 h 121348"/>
                  <a:gd name="connsiteX42" fmla="*/ 2895 w 147579"/>
                  <a:gd name="connsiteY42" fmla="*/ 98203 h 121348"/>
                  <a:gd name="connsiteX43" fmla="*/ 2800 w 147579"/>
                  <a:gd name="connsiteY43" fmla="*/ 98393 h 121348"/>
                  <a:gd name="connsiteX44" fmla="*/ 2609 w 147579"/>
                  <a:gd name="connsiteY44" fmla="*/ 98679 h 121348"/>
                  <a:gd name="connsiteX45" fmla="*/ 895 w 147579"/>
                  <a:gd name="connsiteY45" fmla="*/ 102870 h 121348"/>
                  <a:gd name="connsiteX46" fmla="*/ 1086 w 147579"/>
                  <a:gd name="connsiteY46" fmla="*/ 113729 h 121348"/>
                  <a:gd name="connsiteX47" fmla="*/ 13754 w 147579"/>
                  <a:gd name="connsiteY47" fmla="*/ 118586 h 121348"/>
                  <a:gd name="connsiteX48" fmla="*/ 19183 w 147579"/>
                  <a:gd name="connsiteY48" fmla="*/ 121349 h 121348"/>
                  <a:gd name="connsiteX49" fmla="*/ 147580 w 147579"/>
                  <a:gd name="connsiteY49" fmla="*/ 121349 h 121348"/>
                  <a:gd name="connsiteX50" fmla="*/ 147580 w 147579"/>
                  <a:gd name="connsiteY50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7579" h="121348">
                    <a:moveTo>
                      <a:pt x="147199" y="0"/>
                    </a:moveTo>
                    <a:lnTo>
                      <a:pt x="16421" y="0"/>
                    </a:lnTo>
                    <a:cubicBezTo>
                      <a:pt x="16421" y="0"/>
                      <a:pt x="16707" y="0"/>
                      <a:pt x="17659" y="572"/>
                    </a:cubicBezTo>
                    <a:cubicBezTo>
                      <a:pt x="18707" y="1143"/>
                      <a:pt x="20136" y="1905"/>
                      <a:pt x="20993" y="2286"/>
                    </a:cubicBezTo>
                    <a:cubicBezTo>
                      <a:pt x="22707" y="3143"/>
                      <a:pt x="24326" y="4286"/>
                      <a:pt x="25374" y="6001"/>
                    </a:cubicBezTo>
                    <a:cubicBezTo>
                      <a:pt x="25850" y="6668"/>
                      <a:pt x="26517" y="8096"/>
                      <a:pt x="26041" y="8954"/>
                    </a:cubicBezTo>
                    <a:cubicBezTo>
                      <a:pt x="25565" y="10097"/>
                      <a:pt x="25374" y="11906"/>
                      <a:pt x="24231" y="12383"/>
                    </a:cubicBezTo>
                    <a:cubicBezTo>
                      <a:pt x="22803" y="13049"/>
                      <a:pt x="20993" y="13049"/>
                      <a:pt x="19373" y="12859"/>
                    </a:cubicBezTo>
                    <a:cubicBezTo>
                      <a:pt x="18421" y="12859"/>
                      <a:pt x="17564" y="12668"/>
                      <a:pt x="16611" y="12383"/>
                    </a:cubicBezTo>
                    <a:cubicBezTo>
                      <a:pt x="20040" y="13716"/>
                      <a:pt x="23279" y="15335"/>
                      <a:pt x="25565" y="18574"/>
                    </a:cubicBezTo>
                    <a:cubicBezTo>
                      <a:pt x="25755" y="19050"/>
                      <a:pt x="26708" y="19241"/>
                      <a:pt x="27660" y="19241"/>
                    </a:cubicBezTo>
                    <a:cubicBezTo>
                      <a:pt x="27851" y="19241"/>
                      <a:pt x="27851" y="19717"/>
                      <a:pt x="27851" y="19907"/>
                    </a:cubicBezTo>
                    <a:cubicBezTo>
                      <a:pt x="27374" y="20384"/>
                      <a:pt x="26898" y="20574"/>
                      <a:pt x="27184" y="21241"/>
                    </a:cubicBezTo>
                    <a:lnTo>
                      <a:pt x="27851" y="21241"/>
                    </a:lnTo>
                    <a:cubicBezTo>
                      <a:pt x="28994" y="20765"/>
                      <a:pt x="28803" y="18479"/>
                      <a:pt x="30423" y="19145"/>
                    </a:cubicBezTo>
                    <a:cubicBezTo>
                      <a:pt x="31565" y="19812"/>
                      <a:pt x="32042" y="21431"/>
                      <a:pt x="31375" y="22574"/>
                    </a:cubicBezTo>
                    <a:cubicBezTo>
                      <a:pt x="30423" y="23527"/>
                      <a:pt x="29565" y="24194"/>
                      <a:pt x="28613" y="24860"/>
                    </a:cubicBezTo>
                    <a:cubicBezTo>
                      <a:pt x="28422" y="25337"/>
                      <a:pt x="28422" y="26003"/>
                      <a:pt x="28613" y="26480"/>
                    </a:cubicBezTo>
                    <a:cubicBezTo>
                      <a:pt x="29280" y="27432"/>
                      <a:pt x="29565" y="28289"/>
                      <a:pt x="29756" y="29242"/>
                    </a:cubicBezTo>
                    <a:cubicBezTo>
                      <a:pt x="30423" y="30861"/>
                      <a:pt x="30708" y="32671"/>
                      <a:pt x="31375" y="34290"/>
                    </a:cubicBezTo>
                    <a:cubicBezTo>
                      <a:pt x="32328" y="37719"/>
                      <a:pt x="33185" y="41148"/>
                      <a:pt x="32994" y="44672"/>
                    </a:cubicBezTo>
                    <a:cubicBezTo>
                      <a:pt x="32994" y="46482"/>
                      <a:pt x="32042" y="48101"/>
                      <a:pt x="32804" y="49911"/>
                    </a:cubicBezTo>
                    <a:cubicBezTo>
                      <a:pt x="33280" y="51721"/>
                      <a:pt x="34423" y="53150"/>
                      <a:pt x="35375" y="54769"/>
                    </a:cubicBezTo>
                    <a:cubicBezTo>
                      <a:pt x="36328" y="56102"/>
                      <a:pt x="37185" y="57055"/>
                      <a:pt x="37947" y="58484"/>
                    </a:cubicBezTo>
                    <a:cubicBezTo>
                      <a:pt x="39281" y="60770"/>
                      <a:pt x="41853" y="63056"/>
                      <a:pt x="40709" y="65818"/>
                    </a:cubicBezTo>
                    <a:cubicBezTo>
                      <a:pt x="40043" y="67437"/>
                      <a:pt x="37471" y="67247"/>
                      <a:pt x="35852" y="68104"/>
                    </a:cubicBezTo>
                    <a:cubicBezTo>
                      <a:pt x="34518" y="69247"/>
                      <a:pt x="35661" y="71057"/>
                      <a:pt x="36328" y="72295"/>
                    </a:cubicBezTo>
                    <a:cubicBezTo>
                      <a:pt x="37471" y="74390"/>
                      <a:pt x="34899" y="75724"/>
                      <a:pt x="33375" y="76391"/>
                    </a:cubicBezTo>
                    <a:cubicBezTo>
                      <a:pt x="33851" y="77057"/>
                      <a:pt x="34709" y="76867"/>
                      <a:pt x="34995" y="77343"/>
                    </a:cubicBezTo>
                    <a:cubicBezTo>
                      <a:pt x="35185" y="78486"/>
                      <a:pt x="36423" y="79153"/>
                      <a:pt x="35661" y="80296"/>
                    </a:cubicBezTo>
                    <a:cubicBezTo>
                      <a:pt x="34709" y="81629"/>
                      <a:pt x="31947" y="82391"/>
                      <a:pt x="33375" y="84392"/>
                    </a:cubicBezTo>
                    <a:cubicBezTo>
                      <a:pt x="34328" y="86011"/>
                      <a:pt x="33661" y="87821"/>
                      <a:pt x="33185" y="89440"/>
                    </a:cubicBezTo>
                    <a:cubicBezTo>
                      <a:pt x="32518" y="91535"/>
                      <a:pt x="30708" y="92393"/>
                      <a:pt x="29089" y="92869"/>
                    </a:cubicBezTo>
                    <a:cubicBezTo>
                      <a:pt x="27756" y="93345"/>
                      <a:pt x="26136" y="93345"/>
                      <a:pt x="24707" y="93059"/>
                    </a:cubicBezTo>
                    <a:cubicBezTo>
                      <a:pt x="24231" y="92869"/>
                      <a:pt x="23755" y="92583"/>
                      <a:pt x="23374" y="92583"/>
                    </a:cubicBezTo>
                    <a:cubicBezTo>
                      <a:pt x="19469" y="92107"/>
                      <a:pt x="15564" y="90964"/>
                      <a:pt x="11658" y="90964"/>
                    </a:cubicBezTo>
                    <a:cubicBezTo>
                      <a:pt x="10515" y="91154"/>
                      <a:pt x="9372" y="91440"/>
                      <a:pt x="8420" y="91916"/>
                    </a:cubicBezTo>
                    <a:cubicBezTo>
                      <a:pt x="7372" y="92678"/>
                      <a:pt x="6420" y="93536"/>
                      <a:pt x="5657" y="94393"/>
                    </a:cubicBezTo>
                    <a:cubicBezTo>
                      <a:pt x="5657" y="94393"/>
                      <a:pt x="5657" y="94393"/>
                      <a:pt x="5657" y="94393"/>
                    </a:cubicBezTo>
                    <a:cubicBezTo>
                      <a:pt x="5467" y="94583"/>
                      <a:pt x="5276" y="94774"/>
                      <a:pt x="5181" y="94964"/>
                    </a:cubicBezTo>
                    <a:cubicBezTo>
                      <a:pt x="5086" y="95060"/>
                      <a:pt x="4991" y="95250"/>
                      <a:pt x="4896" y="95345"/>
                    </a:cubicBezTo>
                    <a:cubicBezTo>
                      <a:pt x="4800" y="95441"/>
                      <a:pt x="4800" y="95536"/>
                      <a:pt x="4705" y="95536"/>
                    </a:cubicBezTo>
                    <a:cubicBezTo>
                      <a:pt x="4038" y="96393"/>
                      <a:pt x="3467" y="97250"/>
                      <a:pt x="2895" y="98203"/>
                    </a:cubicBezTo>
                    <a:cubicBezTo>
                      <a:pt x="2895" y="98298"/>
                      <a:pt x="2800" y="98298"/>
                      <a:pt x="2800" y="98393"/>
                    </a:cubicBezTo>
                    <a:cubicBezTo>
                      <a:pt x="2705" y="98489"/>
                      <a:pt x="2705" y="98584"/>
                      <a:pt x="2609" y="98679"/>
                    </a:cubicBezTo>
                    <a:cubicBezTo>
                      <a:pt x="1848" y="100108"/>
                      <a:pt x="1276" y="101537"/>
                      <a:pt x="895" y="102870"/>
                    </a:cubicBezTo>
                    <a:cubicBezTo>
                      <a:pt x="-629" y="108109"/>
                      <a:pt x="38" y="112681"/>
                      <a:pt x="1086" y="113729"/>
                    </a:cubicBezTo>
                    <a:cubicBezTo>
                      <a:pt x="1371" y="114014"/>
                      <a:pt x="8706" y="116300"/>
                      <a:pt x="13754" y="118586"/>
                    </a:cubicBezTo>
                    <a:cubicBezTo>
                      <a:pt x="16135" y="119634"/>
                      <a:pt x="17754" y="120491"/>
                      <a:pt x="19183" y="121349"/>
                    </a:cubicBezTo>
                    <a:lnTo>
                      <a:pt x="147580" y="121349"/>
                    </a:lnTo>
                    <a:lnTo>
                      <a:pt x="147580" y="0"/>
                    </a:lnTo>
                    <a:close/>
                  </a:path>
                </a:pathLst>
              </a:custGeom>
              <a:solidFill>
                <a:srgbClr val="E1000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7" name="Forme libre : forme 196">
                <a:extLst>
                  <a:ext uri="{FF2B5EF4-FFF2-40B4-BE49-F238E27FC236}">
                    <a16:creationId xmlns:a16="http://schemas.microsoft.com/office/drawing/2014/main" id="{BAD50C74-D396-463D-D5C0-48310A40B362}"/>
                  </a:ext>
                </a:extLst>
              </p:cNvPr>
              <p:cNvSpPr/>
              <p:nvPr/>
            </p:nvSpPr>
            <p:spPr bwMode="gray">
              <a:xfrm>
                <a:off x="4359354" y="281782"/>
                <a:ext cx="15058" cy="13135"/>
              </a:xfrm>
              <a:custGeom>
                <a:avLst/>
                <a:gdLst>
                  <a:gd name="connsiteX0" fmla="*/ 8954 w 15058"/>
                  <a:gd name="connsiteY0" fmla="*/ 2205 h 13135"/>
                  <a:gd name="connsiteX1" fmla="*/ 11239 w 15058"/>
                  <a:gd name="connsiteY1" fmla="*/ 2872 h 13135"/>
                  <a:gd name="connsiteX2" fmla="*/ 6668 w 15058"/>
                  <a:gd name="connsiteY2" fmla="*/ 6968 h 13135"/>
                  <a:gd name="connsiteX3" fmla="*/ 6001 w 15058"/>
                  <a:gd name="connsiteY3" fmla="*/ 6968 h 13135"/>
                  <a:gd name="connsiteX4" fmla="*/ 4858 w 15058"/>
                  <a:gd name="connsiteY4" fmla="*/ 8587 h 13135"/>
                  <a:gd name="connsiteX5" fmla="*/ 2762 w 15058"/>
                  <a:gd name="connsiteY5" fmla="*/ 8778 h 13135"/>
                  <a:gd name="connsiteX6" fmla="*/ 6191 w 15058"/>
                  <a:gd name="connsiteY6" fmla="*/ 10206 h 13135"/>
                  <a:gd name="connsiteX7" fmla="*/ 6858 w 15058"/>
                  <a:gd name="connsiteY7" fmla="*/ 11159 h 13135"/>
                  <a:gd name="connsiteX8" fmla="*/ 7334 w 15058"/>
                  <a:gd name="connsiteY8" fmla="*/ 10968 h 13135"/>
                  <a:gd name="connsiteX9" fmla="*/ 7811 w 15058"/>
                  <a:gd name="connsiteY9" fmla="*/ 11159 h 13135"/>
                  <a:gd name="connsiteX10" fmla="*/ 7811 w 15058"/>
                  <a:gd name="connsiteY10" fmla="*/ 12111 h 13135"/>
                  <a:gd name="connsiteX11" fmla="*/ 5048 w 15058"/>
                  <a:gd name="connsiteY11" fmla="*/ 12778 h 13135"/>
                  <a:gd name="connsiteX12" fmla="*/ 10287 w 15058"/>
                  <a:gd name="connsiteY12" fmla="*/ 12778 h 13135"/>
                  <a:gd name="connsiteX13" fmla="*/ 11239 w 15058"/>
                  <a:gd name="connsiteY13" fmla="*/ 8873 h 13135"/>
                  <a:gd name="connsiteX14" fmla="*/ 10763 w 15058"/>
                  <a:gd name="connsiteY14" fmla="*/ 8206 h 13135"/>
                  <a:gd name="connsiteX15" fmla="*/ 12192 w 15058"/>
                  <a:gd name="connsiteY15" fmla="*/ 6778 h 13135"/>
                  <a:gd name="connsiteX16" fmla="*/ 13526 w 15058"/>
                  <a:gd name="connsiteY16" fmla="*/ 6111 h 13135"/>
                  <a:gd name="connsiteX17" fmla="*/ 12859 w 15058"/>
                  <a:gd name="connsiteY17" fmla="*/ 4968 h 13135"/>
                  <a:gd name="connsiteX18" fmla="*/ 14954 w 15058"/>
                  <a:gd name="connsiteY18" fmla="*/ 1348 h 13135"/>
                  <a:gd name="connsiteX19" fmla="*/ 11716 w 15058"/>
                  <a:gd name="connsiteY19" fmla="*/ 205 h 13135"/>
                  <a:gd name="connsiteX20" fmla="*/ 7811 w 15058"/>
                  <a:gd name="connsiteY20" fmla="*/ 396 h 13135"/>
                  <a:gd name="connsiteX21" fmla="*/ 4381 w 15058"/>
                  <a:gd name="connsiteY21" fmla="*/ 1348 h 13135"/>
                  <a:gd name="connsiteX22" fmla="*/ 0 w 15058"/>
                  <a:gd name="connsiteY22" fmla="*/ 3634 h 13135"/>
                  <a:gd name="connsiteX23" fmla="*/ 5048 w 15058"/>
                  <a:gd name="connsiteY23" fmla="*/ 2205 h 13135"/>
                  <a:gd name="connsiteX24" fmla="*/ 8954 w 15058"/>
                  <a:gd name="connsiteY24" fmla="*/ 2205 h 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058" h="13135">
                    <a:moveTo>
                      <a:pt x="8954" y="2205"/>
                    </a:moveTo>
                    <a:cubicBezTo>
                      <a:pt x="9906" y="2396"/>
                      <a:pt x="11239" y="2396"/>
                      <a:pt x="11239" y="2872"/>
                    </a:cubicBezTo>
                    <a:cubicBezTo>
                      <a:pt x="10763" y="4682"/>
                      <a:pt x="8001" y="5158"/>
                      <a:pt x="6668" y="6968"/>
                    </a:cubicBezTo>
                    <a:lnTo>
                      <a:pt x="6001" y="6968"/>
                    </a:lnTo>
                    <a:cubicBezTo>
                      <a:pt x="5334" y="7444"/>
                      <a:pt x="5525" y="8587"/>
                      <a:pt x="4858" y="8587"/>
                    </a:cubicBezTo>
                    <a:cubicBezTo>
                      <a:pt x="4191" y="8397"/>
                      <a:pt x="3429" y="8587"/>
                      <a:pt x="2762" y="8778"/>
                    </a:cubicBezTo>
                    <a:cubicBezTo>
                      <a:pt x="3715" y="9730"/>
                      <a:pt x="4858" y="10397"/>
                      <a:pt x="6191" y="10206"/>
                    </a:cubicBezTo>
                    <a:cubicBezTo>
                      <a:pt x="6477" y="10206"/>
                      <a:pt x="6858" y="10683"/>
                      <a:pt x="6858" y="11159"/>
                    </a:cubicBezTo>
                    <a:cubicBezTo>
                      <a:pt x="6858" y="11159"/>
                      <a:pt x="7049" y="11159"/>
                      <a:pt x="7334" y="10968"/>
                    </a:cubicBezTo>
                    <a:cubicBezTo>
                      <a:pt x="7525" y="10968"/>
                      <a:pt x="7811" y="10968"/>
                      <a:pt x="7811" y="11159"/>
                    </a:cubicBezTo>
                    <a:lnTo>
                      <a:pt x="7811" y="12111"/>
                    </a:lnTo>
                    <a:cubicBezTo>
                      <a:pt x="7144" y="13064"/>
                      <a:pt x="6001" y="12588"/>
                      <a:pt x="5048" y="12778"/>
                    </a:cubicBezTo>
                    <a:cubicBezTo>
                      <a:pt x="6858" y="13254"/>
                      <a:pt x="8763" y="13254"/>
                      <a:pt x="10287" y="12778"/>
                    </a:cubicBezTo>
                    <a:cubicBezTo>
                      <a:pt x="11621" y="12302"/>
                      <a:pt x="10287" y="10016"/>
                      <a:pt x="11239" y="8873"/>
                    </a:cubicBezTo>
                    <a:cubicBezTo>
                      <a:pt x="10763" y="8873"/>
                      <a:pt x="11239" y="8206"/>
                      <a:pt x="10763" y="8206"/>
                    </a:cubicBezTo>
                    <a:cubicBezTo>
                      <a:pt x="11239" y="7730"/>
                      <a:pt x="11716" y="7063"/>
                      <a:pt x="12192" y="6778"/>
                    </a:cubicBezTo>
                    <a:cubicBezTo>
                      <a:pt x="12668" y="6778"/>
                      <a:pt x="13335" y="6587"/>
                      <a:pt x="13526" y="6111"/>
                    </a:cubicBezTo>
                    <a:cubicBezTo>
                      <a:pt x="13526" y="5634"/>
                      <a:pt x="12573" y="5444"/>
                      <a:pt x="12859" y="4968"/>
                    </a:cubicBezTo>
                    <a:cubicBezTo>
                      <a:pt x="14192" y="4015"/>
                      <a:pt x="15430" y="2682"/>
                      <a:pt x="14954" y="1348"/>
                    </a:cubicBezTo>
                    <a:cubicBezTo>
                      <a:pt x="14764" y="681"/>
                      <a:pt x="12859" y="681"/>
                      <a:pt x="11716" y="205"/>
                    </a:cubicBezTo>
                    <a:cubicBezTo>
                      <a:pt x="10573" y="-271"/>
                      <a:pt x="9239" y="205"/>
                      <a:pt x="7811" y="396"/>
                    </a:cubicBezTo>
                    <a:cubicBezTo>
                      <a:pt x="6668" y="396"/>
                      <a:pt x="5525" y="1062"/>
                      <a:pt x="4381" y="1348"/>
                    </a:cubicBezTo>
                    <a:cubicBezTo>
                      <a:pt x="2762" y="1824"/>
                      <a:pt x="1429" y="2682"/>
                      <a:pt x="0" y="3634"/>
                    </a:cubicBezTo>
                    <a:cubicBezTo>
                      <a:pt x="1619" y="2967"/>
                      <a:pt x="3238" y="2682"/>
                      <a:pt x="5048" y="2205"/>
                    </a:cubicBezTo>
                    <a:cubicBezTo>
                      <a:pt x="6477" y="2205"/>
                      <a:pt x="7620" y="1824"/>
                      <a:pt x="8954" y="2205"/>
                    </a:cubicBezTo>
                  </a:path>
                </a:pathLst>
              </a:custGeom>
              <a:solidFill>
                <a:srgbClr val="9E9E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</p:grpSp>
      <p:pic>
        <p:nvPicPr>
          <p:cNvPr id="203" name="Graphique 202">
            <a:extLst>
              <a:ext uri="{FF2B5EF4-FFF2-40B4-BE49-F238E27FC236}">
                <a16:creationId xmlns:a16="http://schemas.microsoft.com/office/drawing/2014/main" id="{E3D7D86D-35A9-670A-C0D8-A5429A542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171" name="Forme libre : forme 170">
            <a:extLst>
              <a:ext uri="{FF2B5EF4-FFF2-40B4-BE49-F238E27FC236}">
                <a16:creationId xmlns:a16="http://schemas.microsoft.com/office/drawing/2014/main" id="{8AE0CAC6-EB86-C9CE-5BBB-E2C292E0DA62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24566" y="46"/>
            <a:ext cx="3427046" cy="3422670"/>
          </a:xfrm>
          <a:custGeom>
            <a:avLst/>
            <a:gdLst>
              <a:gd name="connsiteX0" fmla="*/ 0 w 3427046"/>
              <a:gd name="connsiteY0" fmla="*/ 0 h 3422670"/>
              <a:gd name="connsiteX1" fmla="*/ 174656 w 3427046"/>
              <a:gd name="connsiteY1" fmla="*/ 4416 h 3422670"/>
              <a:gd name="connsiteX2" fmla="*/ 3423012 w 3427046"/>
              <a:gd name="connsiteY2" fmla="*/ 3257979 h 3422670"/>
              <a:gd name="connsiteX3" fmla="*/ 3427046 w 3427046"/>
              <a:gd name="connsiteY3" fmla="*/ 3422670 h 3422670"/>
              <a:gd name="connsiteX4" fmla="*/ 2373903 w 3427046"/>
              <a:gd name="connsiteY4" fmla="*/ 3422670 h 3422670"/>
              <a:gd name="connsiteX5" fmla="*/ 2363408 w 3427046"/>
              <a:gd name="connsiteY5" fmla="*/ 3201012 h 3422670"/>
              <a:gd name="connsiteX6" fmla="*/ 241133 w 3427046"/>
              <a:gd name="connsiteY6" fmla="*/ 1065221 h 3422670"/>
              <a:gd name="connsiteX7" fmla="*/ 0 w 3427046"/>
              <a:gd name="connsiteY7" fmla="*/ 1053045 h 3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7046" h="3422670">
                <a:moveTo>
                  <a:pt x="0" y="0"/>
                </a:moveTo>
                <a:lnTo>
                  <a:pt x="174656" y="4416"/>
                </a:lnTo>
                <a:cubicBezTo>
                  <a:pt x="1929818" y="93385"/>
                  <a:pt x="3336790" y="1502093"/>
                  <a:pt x="3423012" y="3257979"/>
                </a:cubicBezTo>
                <a:lnTo>
                  <a:pt x="3427046" y="3422670"/>
                </a:lnTo>
                <a:lnTo>
                  <a:pt x="2373903" y="3422670"/>
                </a:lnTo>
                <a:lnTo>
                  <a:pt x="2363408" y="3201012"/>
                </a:lnTo>
                <a:cubicBezTo>
                  <a:pt x="2256303" y="2075736"/>
                  <a:pt x="1364363" y="1179292"/>
                  <a:pt x="241133" y="1065221"/>
                </a:cubicBezTo>
                <a:lnTo>
                  <a:pt x="0" y="1053045"/>
                </a:lnTo>
                <a:close/>
              </a:path>
            </a:pathLst>
          </a:custGeom>
          <a:gradFill>
            <a:gsLst>
              <a:gs pos="7000">
                <a:srgbClr val="E8BDF9"/>
              </a:gs>
              <a:gs pos="100000">
                <a:srgbClr val="96BB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840A22D8-A0E5-238D-9BA7-C2C89FF8BF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5828" y="5910034"/>
            <a:ext cx="4288970" cy="35504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 b="0"/>
            </a:lvl2pPr>
            <a:lvl3pPr marL="0" indent="0">
              <a:buNone/>
              <a:defRPr sz="1500" b="0"/>
            </a:lvl3pPr>
            <a:lvl4pPr marL="0" indent="0">
              <a:buNone/>
              <a:defRPr sz="1500" b="0"/>
            </a:lvl4pPr>
            <a:lvl5pPr marL="0" indent="0">
              <a:buNone/>
              <a:defRPr sz="1500" b="0"/>
            </a:lvl5pPr>
            <a:lvl6pPr marL="0" indent="0">
              <a:buNone/>
              <a:defRPr sz="1500" b="0"/>
            </a:lvl6pPr>
            <a:lvl7pPr marL="0" indent="0">
              <a:buNone/>
              <a:defRPr sz="1500" b="0"/>
            </a:lvl7pPr>
            <a:lvl8pPr marL="0" indent="0">
              <a:buNone/>
              <a:defRPr sz="1500" b="0"/>
            </a:lvl8pPr>
            <a:lvl9pPr marL="0" indent="0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226137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6F5FA215-987B-DC0E-383E-C8CDC4BB358B}"/>
              </a:ext>
            </a:extLst>
          </p:cNvPr>
          <p:cNvGrpSpPr/>
          <p:nvPr userDrawn="1"/>
        </p:nvGrpSpPr>
        <p:grpSpPr bwMode="gray">
          <a:xfrm>
            <a:off x="1617084" y="-936"/>
            <a:ext cx="8903264" cy="6858937"/>
            <a:chOff x="1617084" y="-936"/>
            <a:chExt cx="8903264" cy="6858937"/>
          </a:xfrm>
        </p:grpSpPr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D2BE6DF3-B6AA-FDBF-E0CD-0683AF8B9C7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6070212" y="3691514"/>
              <a:ext cx="4450136" cy="3166487"/>
            </a:xfrm>
            <a:custGeom>
              <a:avLst/>
              <a:gdLst>
                <a:gd name="connsiteX0" fmla="*/ 3031449 w 4450136"/>
                <a:gd name="connsiteY0" fmla="*/ 0 h 3166487"/>
                <a:gd name="connsiteX1" fmla="*/ 4450136 w 4450136"/>
                <a:gd name="connsiteY1" fmla="*/ 0 h 3166487"/>
                <a:gd name="connsiteX2" fmla="*/ 4444382 w 4450136"/>
                <a:gd name="connsiteY2" fmla="*/ 227570 h 3166487"/>
                <a:gd name="connsiteX3" fmla="*/ 3216313 w 4450136"/>
                <a:gd name="connsiteY3" fmla="*/ 3074714 h 3166487"/>
                <a:gd name="connsiteX4" fmla="*/ 3120610 w 4450136"/>
                <a:gd name="connsiteY4" fmla="*/ 3166487 h 3166487"/>
                <a:gd name="connsiteX5" fmla="*/ 0 w 4450136"/>
                <a:gd name="connsiteY5" fmla="*/ 3166487 h 3166487"/>
                <a:gd name="connsiteX6" fmla="*/ 0 w 4450136"/>
                <a:gd name="connsiteY6" fmla="*/ 3031413 h 3166487"/>
                <a:gd name="connsiteX7" fmla="*/ 299031 w 4450136"/>
                <a:gd name="connsiteY7" fmla="*/ 3016784 h 3166487"/>
                <a:gd name="connsiteX8" fmla="*/ 3027540 w 4450136"/>
                <a:gd name="connsiteY8" fmla="*/ 154565 h 316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36" h="3166487">
                  <a:moveTo>
                    <a:pt x="3031449" y="0"/>
                  </a:moveTo>
                  <a:lnTo>
                    <a:pt x="4450136" y="0"/>
                  </a:lnTo>
                  <a:lnTo>
                    <a:pt x="4444382" y="227570"/>
                  </a:lnTo>
                  <a:cubicBezTo>
                    <a:pt x="4388492" y="1330135"/>
                    <a:pt x="3931456" y="2326863"/>
                    <a:pt x="3216313" y="3074714"/>
                  </a:cubicBezTo>
                  <a:lnTo>
                    <a:pt x="3120610" y="3166487"/>
                  </a:lnTo>
                  <a:lnTo>
                    <a:pt x="0" y="3166487"/>
                  </a:lnTo>
                  <a:lnTo>
                    <a:pt x="0" y="3031413"/>
                  </a:lnTo>
                  <a:lnTo>
                    <a:pt x="299031" y="3016784"/>
                  </a:lnTo>
                  <a:cubicBezTo>
                    <a:pt x="1781998" y="2870908"/>
                    <a:pt x="2951384" y="1656952"/>
                    <a:pt x="3027540" y="1545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8BDF9"/>
                </a:gs>
                <a:gs pos="90000">
                  <a:srgbClr val="96BBFF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50275821-87A1-BC8B-CCDF-F8F968EDA18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378700" y="0"/>
              <a:ext cx="7380000" cy="6858000"/>
            </a:xfrm>
            <a:custGeom>
              <a:avLst/>
              <a:gdLst>
                <a:gd name="connsiteX0" fmla="*/ 3690000 w 7380000"/>
                <a:gd name="connsiteY0" fmla="*/ 657000 h 6858000"/>
                <a:gd name="connsiteX1" fmla="*/ 657000 w 7380000"/>
                <a:gd name="connsiteY1" fmla="*/ 3690000 h 6858000"/>
                <a:gd name="connsiteX2" fmla="*/ 3690000 w 7380000"/>
                <a:gd name="connsiteY2" fmla="*/ 6723000 h 6858000"/>
                <a:gd name="connsiteX3" fmla="*/ 6723000 w 7380000"/>
                <a:gd name="connsiteY3" fmla="*/ 3690000 h 6858000"/>
                <a:gd name="connsiteX4" fmla="*/ 3690000 w 7380000"/>
                <a:gd name="connsiteY4" fmla="*/ 657000 h 6858000"/>
                <a:gd name="connsiteX5" fmla="*/ 3690000 w 7380000"/>
                <a:gd name="connsiteY5" fmla="*/ 0 h 6858000"/>
                <a:gd name="connsiteX6" fmla="*/ 7380000 w 7380000"/>
                <a:gd name="connsiteY6" fmla="*/ 3690000 h 6858000"/>
                <a:gd name="connsiteX7" fmla="*/ 5753115 w 7380000"/>
                <a:gd name="connsiteY7" fmla="*/ 6749806 h 6858000"/>
                <a:gd name="connsiteX8" fmla="*/ 5575022 w 7380000"/>
                <a:gd name="connsiteY8" fmla="*/ 6858000 h 6858000"/>
                <a:gd name="connsiteX9" fmla="*/ 1804979 w 7380000"/>
                <a:gd name="connsiteY9" fmla="*/ 6858000 h 6858000"/>
                <a:gd name="connsiteX10" fmla="*/ 1626886 w 7380000"/>
                <a:gd name="connsiteY10" fmla="*/ 6749806 h 6858000"/>
                <a:gd name="connsiteX11" fmla="*/ 0 w 7380000"/>
                <a:gd name="connsiteY11" fmla="*/ 3690000 h 6858000"/>
                <a:gd name="connsiteX12" fmla="*/ 3690000 w 7380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80000" h="6858000">
                  <a:moveTo>
                    <a:pt x="3690000" y="657000"/>
                  </a:moveTo>
                  <a:cubicBezTo>
                    <a:pt x="2014920" y="657000"/>
                    <a:pt x="657000" y="2014920"/>
                    <a:pt x="657000" y="3690000"/>
                  </a:cubicBezTo>
                  <a:cubicBezTo>
                    <a:pt x="657000" y="5365080"/>
                    <a:pt x="2014920" y="6723000"/>
                    <a:pt x="3690000" y="6723000"/>
                  </a:cubicBezTo>
                  <a:cubicBezTo>
                    <a:pt x="5365080" y="6723000"/>
                    <a:pt x="6723000" y="5365080"/>
                    <a:pt x="6723000" y="3690000"/>
                  </a:cubicBezTo>
                  <a:cubicBezTo>
                    <a:pt x="6723000" y="2014920"/>
                    <a:pt x="5365080" y="657000"/>
                    <a:pt x="3690000" y="657000"/>
                  </a:cubicBezTo>
                  <a:close/>
                  <a:moveTo>
                    <a:pt x="3690000" y="0"/>
                  </a:moveTo>
                  <a:cubicBezTo>
                    <a:pt x="5727931" y="0"/>
                    <a:pt x="7380000" y="1652069"/>
                    <a:pt x="7380000" y="3690000"/>
                  </a:cubicBezTo>
                  <a:cubicBezTo>
                    <a:pt x="7380000" y="4963707"/>
                    <a:pt x="6734661" y="6086687"/>
                    <a:pt x="5753115" y="6749806"/>
                  </a:cubicBezTo>
                  <a:lnTo>
                    <a:pt x="5575022" y="6858000"/>
                  </a:lnTo>
                  <a:lnTo>
                    <a:pt x="1804979" y="6858000"/>
                  </a:lnTo>
                  <a:lnTo>
                    <a:pt x="1626886" y="6749806"/>
                  </a:lnTo>
                  <a:cubicBezTo>
                    <a:pt x="645340" y="6086687"/>
                    <a:pt x="0" y="4963707"/>
                    <a:pt x="0" y="3690000"/>
                  </a:cubicBezTo>
                  <a:cubicBezTo>
                    <a:pt x="0" y="1652069"/>
                    <a:pt x="1652069" y="0"/>
                    <a:pt x="3690000" y="0"/>
                  </a:cubicBezTo>
                  <a:close/>
                </a:path>
              </a:pathLst>
            </a:custGeom>
            <a:solidFill>
              <a:srgbClr val="80A5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E180F5A1-6087-F34F-4BDA-12ABBC7C429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617084" y="-936"/>
              <a:ext cx="4450102" cy="3689424"/>
            </a:xfrm>
            <a:custGeom>
              <a:avLst/>
              <a:gdLst>
                <a:gd name="connsiteX0" fmla="*/ 1968161 w 4450102"/>
                <a:gd name="connsiteY0" fmla="*/ 0 h 3689424"/>
                <a:gd name="connsiteX1" fmla="*/ 4450102 w 4450102"/>
                <a:gd name="connsiteY1" fmla="*/ 0 h 3689424"/>
                <a:gd name="connsiteX2" fmla="*/ 4450102 w 4450102"/>
                <a:gd name="connsiteY2" fmla="*/ 658014 h 3689424"/>
                <a:gd name="connsiteX3" fmla="*/ 4141509 w 4450102"/>
                <a:gd name="connsiteY3" fmla="*/ 673596 h 3689424"/>
                <a:gd name="connsiteX4" fmla="*/ 1432392 w 4450102"/>
                <a:gd name="connsiteY4" fmla="*/ 3399966 h 3689424"/>
                <a:gd name="connsiteX5" fmla="*/ 1418687 w 4450102"/>
                <a:gd name="connsiteY5" fmla="*/ 3689424 h 3689424"/>
                <a:gd name="connsiteX6" fmla="*/ 0 w 4450102"/>
                <a:gd name="connsiteY6" fmla="*/ 3689424 h 3689424"/>
                <a:gd name="connsiteX7" fmla="*/ 20149 w 4450102"/>
                <a:gd name="connsiteY7" fmla="*/ 3263864 h 3689424"/>
                <a:gd name="connsiteX8" fmla="*/ 1866415 w 4450102"/>
                <a:gd name="connsiteY8" fmla="*/ 66391 h 368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02" h="3689424">
                  <a:moveTo>
                    <a:pt x="1968161" y="0"/>
                  </a:moveTo>
                  <a:lnTo>
                    <a:pt x="4450102" y="0"/>
                  </a:lnTo>
                  <a:lnTo>
                    <a:pt x="4450102" y="658014"/>
                  </a:lnTo>
                  <a:lnTo>
                    <a:pt x="4141509" y="673596"/>
                  </a:lnTo>
                  <a:cubicBezTo>
                    <a:pt x="2707688" y="819209"/>
                    <a:pt x="1569113" y="1963534"/>
                    <a:pt x="1432392" y="3399966"/>
                  </a:cubicBezTo>
                  <a:lnTo>
                    <a:pt x="1418687" y="3689424"/>
                  </a:lnTo>
                  <a:lnTo>
                    <a:pt x="0" y="3689424"/>
                  </a:lnTo>
                  <a:lnTo>
                    <a:pt x="20149" y="3263864"/>
                  </a:lnTo>
                  <a:cubicBezTo>
                    <a:pt x="145570" y="1946162"/>
                    <a:pt x="845393" y="795936"/>
                    <a:pt x="1866415" y="6639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rgbClr val="E8BDF9"/>
                </a:gs>
                <a:gs pos="100000">
                  <a:srgbClr val="96B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04697066-7386-0D8B-09EB-C88BF8CA03C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023880" y="645180"/>
              <a:ext cx="6089640" cy="6089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88E61A-7B44-8F31-4FDF-30BCC28643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908700" y="1679574"/>
            <a:ext cx="4320000" cy="1973263"/>
          </a:xfrm>
        </p:spPr>
        <p:txBody>
          <a:bodyPr anchor="b"/>
          <a:lstStyle>
            <a:lvl1pPr algn="ctr">
              <a:defRPr sz="3250">
                <a:solidFill>
                  <a:srgbClr val="CA1C60"/>
                </a:solidFill>
              </a:defRPr>
            </a:lvl1pPr>
          </a:lstStyle>
          <a:p>
            <a:r>
              <a:rPr lang="fr-FR" noProof="0" dirty="0"/>
              <a:t>Titre principal </a:t>
            </a:r>
            <a:br>
              <a:rPr lang="fr-FR" noProof="0" dirty="0"/>
            </a:br>
            <a:r>
              <a:rPr lang="fr-FR" noProof="0" dirty="0"/>
              <a:t>de la présentation </a:t>
            </a:r>
            <a:br>
              <a:rPr lang="fr-FR" noProof="0" dirty="0"/>
            </a:br>
            <a:r>
              <a:rPr lang="fr-FR" noProof="0" dirty="0"/>
              <a:t>sur 2 ou 3 lignes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42CAB-AA2D-7BCF-A7CB-E6BC22483E7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908700" y="4046537"/>
            <a:ext cx="4320000" cy="12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35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5pPr>
            <a:lvl6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6pPr>
            <a:lvl7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2350" b="0">
                <a:solidFill>
                  <a:srgbClr val="002B59"/>
                </a:solidFill>
              </a:defRPr>
            </a:lvl9pPr>
          </a:lstStyle>
          <a:p>
            <a:pPr lvl="0"/>
            <a:r>
              <a:rPr lang="fr-FR" noProof="0" dirty="0"/>
              <a:t>Sous-titre de la présentation </a:t>
            </a:r>
            <a:br>
              <a:rPr lang="fr-FR" noProof="0" dirty="0"/>
            </a:br>
            <a:r>
              <a:rPr lang="fr-FR" noProof="0" dirty="0"/>
              <a:t>sur 2 ou 3 lignes maximum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3B7F-D631-32C6-6D82-2B5D5CEA94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/>
          <a:p>
            <a:fld id="{DAAFF5F1-6299-4AF5-AE99-CB740A6D4710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C07D0-7EF9-1762-3605-A27B29B237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D532E-0126-1FA3-8123-F43A3D7B93E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0" y="66780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rgbClr val="CA1C60">
                    <a:alpha val="0"/>
                  </a:srgbClr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40489C-B512-D53D-7523-F1B1AEDAD6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3908700" y="5915048"/>
            <a:ext cx="4320000" cy="5334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 cap="all" baseline="0">
                <a:solidFill>
                  <a:srgbClr val="CA1C60"/>
                </a:solidFill>
              </a:defRPr>
            </a:lvl1pPr>
            <a:lvl2pPr marL="0" indent="0" algn="ctr">
              <a:buNone/>
              <a:defRPr sz="1400" b="1" cap="all" baseline="0">
                <a:solidFill>
                  <a:srgbClr val="CA1C60"/>
                </a:solidFill>
              </a:defRPr>
            </a:lvl2pPr>
            <a:lvl3pPr marL="0" indent="0" algn="ctr">
              <a:buNone/>
              <a:defRPr sz="1400" b="1" cap="all" baseline="0">
                <a:solidFill>
                  <a:srgbClr val="CA1C60"/>
                </a:solidFill>
              </a:defRPr>
            </a:lvl3pPr>
            <a:lvl4pPr marL="0" indent="0" algn="ctr">
              <a:buNone/>
              <a:defRPr sz="1400" b="1" cap="all" baseline="0">
                <a:solidFill>
                  <a:srgbClr val="CA1C60"/>
                </a:solidFill>
              </a:defRPr>
            </a:lvl4pPr>
            <a:lvl5pPr marL="0" indent="0" algn="ctr">
              <a:buNone/>
              <a:defRPr sz="1400" b="1" cap="all" baseline="0">
                <a:solidFill>
                  <a:srgbClr val="CA1C60"/>
                </a:solidFill>
              </a:defRPr>
            </a:lvl5pPr>
            <a:lvl6pPr marL="0" indent="0" algn="ctr">
              <a:buNone/>
              <a:defRPr sz="1400" b="1" cap="all" baseline="0">
                <a:solidFill>
                  <a:srgbClr val="CA1C60"/>
                </a:solidFill>
              </a:defRPr>
            </a:lvl6pPr>
            <a:lvl7pPr marL="0" indent="0" algn="ctr">
              <a:buNone/>
              <a:defRPr sz="1400" b="1" cap="all" baseline="0">
                <a:solidFill>
                  <a:srgbClr val="CA1C60"/>
                </a:solidFill>
              </a:defRPr>
            </a:lvl7pPr>
            <a:lvl8pPr marL="0" indent="0" algn="ctr">
              <a:buNone/>
              <a:defRPr sz="1400" b="1" cap="all" baseline="0">
                <a:solidFill>
                  <a:srgbClr val="CA1C60"/>
                </a:solidFill>
              </a:defRPr>
            </a:lvl8pPr>
            <a:lvl9pPr marL="0" indent="0" algn="ctr">
              <a:buNone/>
              <a:defRPr sz="1400" b="1" cap="all" baseline="0">
                <a:solidFill>
                  <a:srgbClr val="CA1C60"/>
                </a:solidFill>
              </a:defRPr>
            </a:lvl9pPr>
          </a:lstStyle>
          <a:p>
            <a:pPr lvl="0"/>
            <a:r>
              <a:rPr lang="fr-FR" noProof="0" dirty="0"/>
              <a:t>Xx/xx/x</a:t>
            </a:r>
          </a:p>
        </p:txBody>
      </p:sp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57889E-084D-71B7-6FFA-143EFB06F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BE2F4B7-E988-22E8-E6B7-921A82DF0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8700" y="5412060"/>
            <a:ext cx="4320000" cy="35504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500" b="0" cap="none" baseline="0">
                <a:solidFill>
                  <a:srgbClr val="002B59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500" b="0"/>
            </a:lvl2pPr>
            <a:lvl3pPr marL="0" indent="0" algn="ctr">
              <a:buNone/>
              <a:defRPr sz="1500" b="0"/>
            </a:lvl3pPr>
            <a:lvl4pPr marL="0" indent="0" algn="ctr">
              <a:buNone/>
              <a:defRPr sz="1500" b="0"/>
            </a:lvl4pPr>
            <a:lvl5pPr marL="0" indent="0" algn="ctr">
              <a:buNone/>
              <a:defRPr sz="1500" b="0"/>
            </a:lvl5pPr>
            <a:lvl6pPr marL="0" indent="0" algn="ctr">
              <a:buNone/>
              <a:defRPr sz="1500" b="0"/>
            </a:lvl6pPr>
            <a:lvl7pPr marL="0" indent="0" algn="ctr">
              <a:buNone/>
              <a:defRPr sz="1500" b="0"/>
            </a:lvl7pPr>
            <a:lvl8pPr marL="0" indent="0" algn="ctr">
              <a:buNone/>
              <a:defRPr sz="1500" b="0"/>
            </a:lvl8pPr>
            <a:lvl9pPr marL="0" indent="0" algn="ctr">
              <a:buNone/>
              <a:defRPr sz="1500" b="0"/>
            </a:lvl9pPr>
          </a:lstStyle>
          <a:p>
            <a:pPr lvl="0"/>
            <a:r>
              <a:rPr lang="fr-FR" noProof="0" dirty="0"/>
              <a:t>Texte optionnel sur 1 ligne</a:t>
            </a:r>
          </a:p>
        </p:txBody>
      </p:sp>
    </p:spTree>
    <p:extLst>
      <p:ext uri="{BB962C8B-B14F-4D97-AF65-F5344CB8AC3E}">
        <p14:creationId xmlns:p14="http://schemas.microsoft.com/office/powerpoint/2010/main" val="351207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5B64484-AB22-7AB6-D2C8-C7665F380486}"/>
              </a:ext>
            </a:extLst>
          </p:cNvPr>
          <p:cNvSpPr txBox="1"/>
          <p:nvPr userDrawn="1"/>
        </p:nvSpPr>
        <p:spPr bwMode="gray">
          <a:xfrm>
            <a:off x="578646" y="6392546"/>
            <a:ext cx="1685924" cy="1461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950" b="1" cap="all" baseline="0" dirty="0">
                <a:solidFill>
                  <a:srgbClr val="002B59"/>
                </a:solidFill>
              </a:rPr>
              <a:t>Santé publique France -  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F942F2-F4A0-1B1E-16DB-AB68CCEB73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10000" y="51816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 de la slide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A9A788-B53E-5EF0-8BDA-CAC971C3017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10000" y="2246400"/>
            <a:ext cx="9861160" cy="38868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  <a:p>
            <a:pPr lvl="6"/>
            <a:r>
              <a:rPr lang="fr-FR" noProof="0" dirty="0"/>
              <a:t>Texte de niveau 7</a:t>
            </a:r>
          </a:p>
          <a:p>
            <a:pPr lvl="7"/>
            <a:r>
              <a:rPr lang="fr-FR" noProof="0" dirty="0"/>
              <a:t>Texte de niveau 8</a:t>
            </a:r>
          </a:p>
          <a:p>
            <a:pPr lvl="8"/>
            <a:r>
              <a:rPr lang="fr-FR" noProof="0" dirty="0"/>
              <a:t>Texte de niveau 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07CC-7ED4-9950-6A41-3894B6F6DDF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88AA6-BAE3-0777-65DF-0D2E360EA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01240" y="6392546"/>
            <a:ext cx="83699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50" cap="all" baseline="0">
                <a:solidFill>
                  <a:srgbClr val="002B59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15C24-6ABF-B7C6-8A7E-33E2368A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671160" y="6143933"/>
            <a:ext cx="1097458" cy="583903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algn="r">
              <a:defRPr sz="1600" b="1">
                <a:solidFill>
                  <a:srgbClr val="CA1C60"/>
                </a:solidFill>
              </a:defRPr>
            </a:lvl1pPr>
          </a:lstStyle>
          <a:p>
            <a:fld id="{523E91DC-5C0F-443B-9617-CF521B799BE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88DA43F6-7BC6-C5DE-4FF0-7DA814681A94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 bwMode="gray">
          <a:xfrm>
            <a:off x="10285190" y="309563"/>
            <a:ext cx="1512000" cy="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6" r:id="rId2"/>
    <p:sldLayoutId id="2147483697" r:id="rId3"/>
    <p:sldLayoutId id="2147483730" r:id="rId4"/>
    <p:sldLayoutId id="2147483698" r:id="rId5"/>
    <p:sldLayoutId id="2147483731" r:id="rId6"/>
    <p:sldLayoutId id="2147483699" r:id="rId7"/>
    <p:sldLayoutId id="2147483732" r:id="rId8"/>
    <p:sldLayoutId id="2147483700" r:id="rId9"/>
    <p:sldLayoutId id="2147483733" r:id="rId10"/>
    <p:sldLayoutId id="2147483701" r:id="rId11"/>
    <p:sldLayoutId id="2147483734" r:id="rId12"/>
    <p:sldLayoutId id="2147483702" r:id="rId13"/>
    <p:sldLayoutId id="2147483735" r:id="rId14"/>
    <p:sldLayoutId id="2147483703" r:id="rId15"/>
    <p:sldLayoutId id="2147483736" r:id="rId16"/>
    <p:sldLayoutId id="2147483704" r:id="rId17"/>
    <p:sldLayoutId id="2147483737" r:id="rId18"/>
    <p:sldLayoutId id="2147483705" r:id="rId19"/>
    <p:sldLayoutId id="2147483738" r:id="rId20"/>
    <p:sldLayoutId id="2147483706" r:id="rId21"/>
    <p:sldLayoutId id="2147483739" r:id="rId22"/>
    <p:sldLayoutId id="2147483707" r:id="rId23"/>
    <p:sldLayoutId id="2147483740" r:id="rId24"/>
    <p:sldLayoutId id="2147483708" r:id="rId25"/>
    <p:sldLayoutId id="2147483741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742" r:id="rId47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3000" b="1" kern="1200">
          <a:solidFill>
            <a:srgbClr val="CA1C6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750" b="1" kern="1200" cap="all" baseline="0">
          <a:solidFill>
            <a:srgbClr val="CA1C6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None/>
        <a:defRPr sz="1750" b="1" kern="1200">
          <a:solidFill>
            <a:srgbClr val="002B59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None/>
        <a:defRPr sz="1750" kern="1200">
          <a:solidFill>
            <a:srgbClr val="002B59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Char char="●"/>
        <a:defRPr sz="1750" kern="1200">
          <a:solidFill>
            <a:srgbClr val="002B59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None/>
        <a:defRPr sz="1500" kern="1200">
          <a:solidFill>
            <a:srgbClr val="002B59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None/>
        <a:defRPr sz="1500" kern="1200">
          <a:solidFill>
            <a:srgbClr val="002B59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None/>
        <a:defRPr sz="1500" kern="1200">
          <a:solidFill>
            <a:srgbClr val="002B59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None/>
        <a:defRPr sz="1500" kern="1200">
          <a:solidFill>
            <a:srgbClr val="002B59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CA1C60"/>
        </a:buClr>
        <a:buFont typeface="Arial" panose="020B0604020202020204" pitchFamily="34" charset="0"/>
        <a:buNone/>
        <a:defRPr sz="1500" kern="1200">
          <a:solidFill>
            <a:srgbClr val="002B59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paho.org/es/arbo-portal/arbo-portal-oropouche" TargetMode="External"/><Relationship Id="rId5" Type="http://schemas.openxmlformats.org/officeDocument/2006/relationships/hyperlink" Target="https://www.paho.org/en/arbo-portal/chikungunya-data-and-analysis" TargetMode="External"/><Relationship Id="rId4" Type="http://schemas.openxmlformats.org/officeDocument/2006/relationships/hyperlink" Target="https://www.paho.org/en/arbo-portal/dengue-data-and-analysi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6F38E-925E-CB8C-6375-00AA00FD17D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665962" y="2104389"/>
            <a:ext cx="4407505" cy="2286456"/>
          </a:xfrm>
        </p:spPr>
        <p:txBody>
          <a:bodyPr>
            <a:normAutofit fontScale="90000"/>
          </a:bodyPr>
          <a:lstStyle/>
          <a:p>
            <a:pPr algn="r"/>
            <a:r>
              <a:rPr lang="fr-FR" sz="4000" u="none" dirty="0"/>
              <a:t>Situation épidémiologique des arbovirus aux Antilles - Guyane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181748-2623-9EAD-7461-4CAA56E65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532" y="5910034"/>
            <a:ext cx="1320801" cy="299989"/>
          </a:xfrm>
        </p:spPr>
        <p:txBody>
          <a:bodyPr/>
          <a:lstStyle/>
          <a:p>
            <a:r>
              <a:rPr lang="fr-FR" dirty="0"/>
              <a:t>17/03/2026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CB6F76-25DF-E689-D2AB-12155ED759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64363" y="5156501"/>
            <a:ext cx="4288970" cy="504566"/>
          </a:xfrm>
        </p:spPr>
        <p:txBody>
          <a:bodyPr/>
          <a:lstStyle/>
          <a:p>
            <a:pPr algn="r"/>
            <a:r>
              <a:rPr lang="fr-FR" u="sng" dirty="0"/>
              <a:t>Eline Hassan</a:t>
            </a:r>
            <a:r>
              <a:rPr lang="fr-FR" dirty="0"/>
              <a:t>, Lucie Léon et Marion Petit-Sinturel</a:t>
            </a:r>
          </a:p>
          <a:p>
            <a:pPr algn="r"/>
            <a:r>
              <a:rPr lang="fr-FR" dirty="0"/>
              <a:t>Santé publique France Antilles</a:t>
            </a:r>
            <a:br>
              <a:rPr lang="fr-FR" dirty="0"/>
            </a:br>
            <a:r>
              <a:rPr lang="fr-FR" dirty="0"/>
              <a:t>Santé publique France Guyane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209B9ADD-6E1A-44E3-9670-05F77BB73D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" b="3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038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de surveillance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31504" y="1124745"/>
            <a:ext cx="8712968" cy="563231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/>
            <a:r>
              <a:rPr lang="fr-FR" sz="2000" dirty="0" err="1"/>
              <a:t>SpF</a:t>
            </a:r>
            <a:r>
              <a:rPr lang="fr-FR" sz="2000" dirty="0"/>
              <a:t> Antilles dispose de plusieurs </a:t>
            </a:r>
            <a:r>
              <a:rPr lang="fr-FR" sz="2000" b="1" dirty="0"/>
              <a:t>sources de données </a:t>
            </a:r>
            <a:r>
              <a:rPr lang="fr-FR" sz="2000" dirty="0"/>
              <a:t>pour les arbovirus:</a:t>
            </a:r>
          </a:p>
          <a:p>
            <a:pPr algn="just"/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/>
              <a:t>Le réseau des médecins sentinelles (RMS) </a:t>
            </a:r>
            <a:r>
              <a:rPr lang="fr-FR" b="1" dirty="0"/>
              <a:t>: </a:t>
            </a:r>
            <a:r>
              <a:rPr lang="fr-FR" dirty="0"/>
              <a:t>évolutions temporelles et spatiales des consultations pour dengue, chikungunya et autres arboviroses en médecine de ville </a:t>
            </a:r>
          </a:p>
          <a:p>
            <a:pPr algn="just"/>
            <a:endParaRPr lang="fr-FR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/>
              <a:t>Le réseau local et inter-régional de laboratoires de biologie (ville, hôpital et CNR) : </a:t>
            </a:r>
            <a:r>
              <a:rPr lang="fr-FR" dirty="0"/>
              <a:t>évolutions temporelles et spatiales des cas ayant une confirmation biologique (RT-PCR ou autres tests virologiques) et mise en évidence, pour la dengue, des sérotypes circulants (+génotypage établi par le CNR) ou des souches (chikungunya)</a:t>
            </a:r>
          </a:p>
          <a:p>
            <a:pPr algn="just"/>
            <a:endParaRPr lang="fr-FR" sz="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/>
              <a:t>Le réseau </a:t>
            </a:r>
            <a:r>
              <a:rPr lang="fr-FR" sz="2000" b="1" dirty="0" err="1"/>
              <a:t>SurSaUD</a:t>
            </a:r>
            <a:r>
              <a:rPr lang="fr-FR" b="1" baseline="30000" dirty="0"/>
              <a:t>®</a:t>
            </a:r>
            <a:r>
              <a:rPr lang="fr-FR" sz="2000" dirty="0"/>
              <a:t>: </a:t>
            </a:r>
            <a:r>
              <a:rPr lang="fr-FR" dirty="0" err="1">
                <a:latin typeface="Arial" panose="020B0604020202020204" pitchFamily="34" charset="0"/>
              </a:rPr>
              <a:t>Oscour</a:t>
            </a:r>
            <a:r>
              <a:rPr lang="fr-FR" dirty="0">
                <a:latin typeface="Arial" panose="020B0604020202020204" pitchFamily="34" charset="0"/>
              </a:rPr>
              <a:t>® : </a:t>
            </a:r>
            <a:r>
              <a:rPr lang="fr-FR" dirty="0"/>
              <a:t>évolution temporelle des passages aux urgences (suivis ou non d’une hospitalisation) pour suspicion de dengue / chikungunya à l’hôpital et SOS Médecins </a:t>
            </a:r>
            <a:r>
              <a:rPr lang="fr-FR" b="1" dirty="0"/>
              <a:t>: </a:t>
            </a:r>
            <a:r>
              <a:rPr lang="fr-FR" dirty="0"/>
              <a:t>visites à domicile pour suspicion de dengue / chikungunya</a:t>
            </a:r>
          </a:p>
          <a:p>
            <a:pPr algn="just"/>
            <a:endParaRPr lang="fr-F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dirty="0"/>
              <a:t>D’autres sources de surveillance spécifique réactivées </a:t>
            </a:r>
            <a:r>
              <a:rPr lang="fr-FR" dirty="0"/>
              <a:t>notamment la surveillance des cas hospitalisés en réanimation ou soins intensifs</a:t>
            </a:r>
            <a:endParaRPr lang="fr-FR" dirty="0">
              <a:solidFill>
                <a:schemeClr val="accent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just"/>
            <a:endParaRPr lang="fr-FR" sz="800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4686F24-52D3-40E4-8F06-CFB721D2A936}"/>
              </a:ext>
            </a:extLst>
          </p:cNvPr>
          <p:cNvSpPr txBox="1">
            <a:spLocks/>
          </p:cNvSpPr>
          <p:nvPr/>
        </p:nvSpPr>
        <p:spPr bwMode="gray">
          <a:xfrm>
            <a:off x="2225037" y="6341745"/>
            <a:ext cx="5217160" cy="1860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cap="all" dirty="0">
                <a:solidFill>
                  <a:srgbClr val="002B59"/>
                </a:solidFill>
              </a:rPr>
              <a:t>PILA - surveillance épidémiologique</a:t>
            </a:r>
            <a:endParaRPr lang="fr-FR" cap="all" dirty="0">
              <a:solidFill>
                <a:srgbClr val="002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2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EC110-77C6-69B8-4C4E-EE5C4163880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Situation épidémiologique des arboviroses dans les Amériques - 2025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2342A-B2E5-8865-76F8-CA075385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6CE42A-A246-4E0B-801F-1660E0439DA3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D023A-BFF1-BA2E-DD05-7D92442E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z="1000" u="none" dirty="0"/>
              <a:t>Point de situation épidémiologique des arbovirus dans la zone Amériques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7954D-ADBD-B0C8-0BAA-979E6807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D9D37F3-5AC2-2042-DC1B-ABDB6E72AC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5126" y="1720925"/>
            <a:ext cx="9860400" cy="647802"/>
          </a:xfrm>
        </p:spPr>
        <p:txBody>
          <a:bodyPr/>
          <a:lstStyle/>
          <a:p>
            <a:pPr lvl="1"/>
            <a:r>
              <a:rPr lang="fr-FR" dirty="0"/>
              <a:t>Les 3 principaux virus ayant marqué la zone des Amériques durant les deux dernières années sont la dengue, le chikungunya et l’</a:t>
            </a:r>
            <a:r>
              <a:rPr lang="fr-FR" dirty="0" err="1"/>
              <a:t>Oropouche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3F4237-66A4-4A6D-8037-0DEB56E0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30" y="2478699"/>
            <a:ext cx="6727445" cy="296328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2D7B3BD-37D9-4595-9FEE-867FCB60862E}"/>
              </a:ext>
            </a:extLst>
          </p:cNvPr>
          <p:cNvSpPr txBox="1"/>
          <p:nvPr/>
        </p:nvSpPr>
        <p:spPr>
          <a:xfrm>
            <a:off x="2934595" y="5558274"/>
            <a:ext cx="76284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CA1C60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Dengue: data and analysis - PAHO/WHO | Pan American Health Organization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CA1C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CA1C60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Chikungunya: data and analysis - PAHO/WHO | Pan American Health Organization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CA1C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100" kern="0" dirty="0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ARBO Portal - </a:t>
            </a:r>
            <a:r>
              <a:rPr lang="fr-FR" sz="1100" kern="0" dirty="0" err="1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Oropouche</a:t>
            </a:r>
            <a:r>
              <a:rPr lang="fr-FR" sz="1100" kern="0" dirty="0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OPS/OMS | </a:t>
            </a:r>
            <a:r>
              <a:rPr lang="fr-FR" sz="1100" kern="0" dirty="0" err="1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Organización</a:t>
            </a:r>
            <a:r>
              <a:rPr lang="fr-FR" sz="1100" kern="0" dirty="0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100" kern="0" dirty="0" err="1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Panamericana</a:t>
            </a:r>
            <a:r>
              <a:rPr lang="fr-FR" sz="1100" kern="0" dirty="0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la </a:t>
            </a:r>
            <a:r>
              <a:rPr lang="fr-FR" sz="1100" kern="0" dirty="0" err="1">
                <a:solidFill>
                  <a:srgbClr val="CA1C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Salud</a:t>
            </a:r>
            <a:endParaRPr lang="fr-FR" sz="1100" kern="0" dirty="0">
              <a:solidFill>
                <a:srgbClr val="CA1C6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86CFCB-323E-42C7-93E7-69672A96D2DD}"/>
              </a:ext>
            </a:extLst>
          </p:cNvPr>
          <p:cNvSpPr txBox="1"/>
          <p:nvPr/>
        </p:nvSpPr>
        <p:spPr>
          <a:xfrm>
            <a:off x="1509637" y="5733911"/>
            <a:ext cx="16275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00" dirty="0">
                <a:solidFill>
                  <a:srgbClr val="002B59"/>
                </a:solidFill>
              </a:rPr>
              <a:t>Source PAHO : </a:t>
            </a:r>
          </a:p>
        </p:txBody>
      </p:sp>
    </p:spTree>
    <p:extLst>
      <p:ext uri="{BB962C8B-B14F-4D97-AF65-F5344CB8AC3E}">
        <p14:creationId xmlns:p14="http://schemas.microsoft.com/office/powerpoint/2010/main" val="188058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EC110-77C6-69B8-4C4E-EE5C4163880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z="3200" dirty="0"/>
              <a:t>Bilan dengue - Antilles - 2025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2342A-B2E5-8865-76F8-CA075385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6CE42A-A246-4E0B-801F-1660E0439DA3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7954D-ADBD-B0C8-0BAA-979E6807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t>4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B36E7-17BF-4DA6-8603-C3E1AB5F5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"/>
          <a:stretch/>
        </p:blipFill>
        <p:spPr>
          <a:xfrm>
            <a:off x="8318499" y="4140200"/>
            <a:ext cx="3454579" cy="22027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152B49-3706-49EA-A233-06B769A4D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426" y="1878413"/>
            <a:ext cx="3511176" cy="22339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CCC813-8141-4E08-9276-F17F32407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" y="3970626"/>
            <a:ext cx="3688241" cy="23414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38231B-FBB8-40D7-BE4E-5690D651D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7" y="1844824"/>
            <a:ext cx="3713507" cy="2210665"/>
          </a:xfrm>
          <a:prstGeom prst="rect">
            <a:avLst/>
          </a:prstGeom>
        </p:spPr>
      </p:pic>
      <p:sp>
        <p:nvSpPr>
          <p:cNvPr id="14" name="Google Shape;51;p2">
            <a:extLst>
              <a:ext uri="{FF2B5EF4-FFF2-40B4-BE49-F238E27FC236}">
                <a16:creationId xmlns:a16="http://schemas.microsoft.com/office/drawing/2014/main" id="{D7ADC189-B34E-47E3-ADCD-FA8925017707}"/>
              </a:ext>
            </a:extLst>
          </p:cNvPr>
          <p:cNvSpPr txBox="1">
            <a:spLocks/>
          </p:cNvSpPr>
          <p:nvPr/>
        </p:nvSpPr>
        <p:spPr>
          <a:xfrm>
            <a:off x="2092940" y="1844824"/>
            <a:ext cx="8064500" cy="44644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0" lon="600000" rev="600000"/>
            </a:camera>
            <a:lightRig rig="threePt" dir="t"/>
          </a:scene3d>
          <a:sp3d z="12700"/>
        </p:spPr>
        <p:txBody>
          <a:bodyPr spcFirstLastPara="1" wrap="square" lIns="36000" tIns="0" rIns="3600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1" kern="1200" cap="all" baseline="0">
                <a:solidFill>
                  <a:srgbClr val="CA1C6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750" b="1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75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Char char="●"/>
              <a:defRPr sz="175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000"/>
            </a:pPr>
            <a:endParaRPr lang="fr-FR" sz="2000" dirty="0"/>
          </a:p>
          <a:p>
            <a:pPr>
              <a:buSzPts val="1400"/>
            </a:pPr>
            <a:endParaRPr lang="fr-FR" sz="1400" b="0" dirty="0">
              <a:solidFill>
                <a:srgbClr val="00206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C615653-5E11-4065-A07C-CB2DAF877B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6297" y="1990949"/>
            <a:ext cx="438486" cy="40135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CDF3DDE8-AF71-49AF-95D5-367708855F1B}"/>
              </a:ext>
            </a:extLst>
          </p:cNvPr>
          <p:cNvSpPr/>
          <p:nvPr/>
        </p:nvSpPr>
        <p:spPr>
          <a:xfrm>
            <a:off x="3786192" y="1913886"/>
            <a:ext cx="485525" cy="5038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DDFB64C-3F6B-4001-A44F-96EB4F39384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3242" y="4247277"/>
            <a:ext cx="345099" cy="361831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15357609-695E-40C3-A5D2-1B2A33445593}"/>
              </a:ext>
            </a:extLst>
          </p:cNvPr>
          <p:cNvSpPr/>
          <p:nvPr/>
        </p:nvSpPr>
        <p:spPr>
          <a:xfrm>
            <a:off x="3745594" y="4154265"/>
            <a:ext cx="485525" cy="5038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2D6EAAC-22FF-4B49-AB31-76762567FB36}"/>
              </a:ext>
            </a:extLst>
          </p:cNvPr>
          <p:cNvSpPr/>
          <p:nvPr/>
        </p:nvSpPr>
        <p:spPr>
          <a:xfrm>
            <a:off x="7493305" y="1958744"/>
            <a:ext cx="485525" cy="5038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CD7BC9F-7641-48DA-863E-BBE06BF7D82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9944" y="2098503"/>
            <a:ext cx="315863" cy="2242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6EB526F-6A4D-4E38-978B-64750C60149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041864">
            <a:off x="7609118" y="4369509"/>
            <a:ext cx="339969" cy="244170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23082E55-4A1B-4D5E-9F65-6F07EB540C11}"/>
              </a:ext>
            </a:extLst>
          </p:cNvPr>
          <p:cNvSpPr/>
          <p:nvPr/>
        </p:nvSpPr>
        <p:spPr>
          <a:xfrm>
            <a:off x="7540798" y="4204076"/>
            <a:ext cx="485525" cy="5038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0BDCCA-132B-47A7-986F-78990AB38972}"/>
              </a:ext>
            </a:extLst>
          </p:cNvPr>
          <p:cNvSpPr txBox="1"/>
          <p:nvPr/>
        </p:nvSpPr>
        <p:spPr>
          <a:xfrm>
            <a:off x="3776178" y="2485829"/>
            <a:ext cx="245975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8309 cas cliniques</a:t>
            </a:r>
          </a:p>
          <a:p>
            <a:r>
              <a:rPr lang="fr-FR" sz="1400" dirty="0"/>
              <a:t>563 passages aux urgences</a:t>
            </a:r>
          </a:p>
          <a:p>
            <a:r>
              <a:rPr lang="fr-FR" sz="1400" dirty="0"/>
              <a:t>(130 suivis d’une</a:t>
            </a:r>
          </a:p>
          <a:p>
            <a:r>
              <a:rPr lang="fr-FR" sz="1400" dirty="0"/>
              <a:t>hospitalisation)</a:t>
            </a:r>
          </a:p>
          <a:p>
            <a:r>
              <a:rPr lang="fr-FR" sz="1400" dirty="0"/>
              <a:t>1479 cas confirmés 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672C030-28A6-4F66-A48F-F487FE721CA4}"/>
              </a:ext>
            </a:extLst>
          </p:cNvPr>
          <p:cNvSpPr txBox="1"/>
          <p:nvPr/>
        </p:nvSpPr>
        <p:spPr>
          <a:xfrm>
            <a:off x="6550158" y="2501286"/>
            <a:ext cx="164827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230 cas cliniques</a:t>
            </a:r>
          </a:p>
          <a:p>
            <a:r>
              <a:rPr lang="fr-FR" sz="1400" dirty="0"/>
              <a:t>3 passages aux urgences</a:t>
            </a:r>
          </a:p>
          <a:p>
            <a:r>
              <a:rPr lang="fr-FR" sz="1400" dirty="0"/>
              <a:t>20 cas confirmés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E2CB45-31B2-403B-834F-B260ADD5B12E}"/>
              </a:ext>
            </a:extLst>
          </p:cNvPr>
          <p:cNvSpPr txBox="1"/>
          <p:nvPr/>
        </p:nvSpPr>
        <p:spPr>
          <a:xfrm>
            <a:off x="3756291" y="4836361"/>
            <a:ext cx="237108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2415 cas cliniques</a:t>
            </a:r>
          </a:p>
          <a:p>
            <a:r>
              <a:rPr lang="fr-FR" sz="1400" dirty="0"/>
              <a:t>116 passages aux urgences (39 suivis d’une hospitalisation)</a:t>
            </a:r>
          </a:p>
          <a:p>
            <a:r>
              <a:rPr lang="fr-FR" sz="1400" dirty="0"/>
              <a:t>822 cas confirmés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D19F922-4CA9-4E35-AA8A-14B21DF6C3F4}"/>
              </a:ext>
            </a:extLst>
          </p:cNvPr>
          <p:cNvSpPr txBox="1"/>
          <p:nvPr/>
        </p:nvSpPr>
        <p:spPr>
          <a:xfrm>
            <a:off x="6618505" y="5008992"/>
            <a:ext cx="164827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29 cas cliniques</a:t>
            </a:r>
          </a:p>
          <a:p>
            <a:r>
              <a:rPr lang="fr-FR" sz="1400" dirty="0"/>
              <a:t>8 passages aux urgences</a:t>
            </a:r>
          </a:p>
          <a:p>
            <a:r>
              <a:rPr lang="fr-FR" sz="1400" dirty="0"/>
              <a:t>1 cas confirmé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EFD72193-D798-4EBE-B075-2EE0A6514E3E}"/>
              </a:ext>
            </a:extLst>
          </p:cNvPr>
          <p:cNvSpPr txBox="1">
            <a:spLocks/>
          </p:cNvSpPr>
          <p:nvPr/>
        </p:nvSpPr>
        <p:spPr bwMode="gray">
          <a:xfrm>
            <a:off x="2225037" y="6367145"/>
            <a:ext cx="5217160" cy="1860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cap="all" dirty="0">
                <a:solidFill>
                  <a:srgbClr val="002B59"/>
                </a:solidFill>
              </a:rPr>
              <a:t>Point de situation épidémiologique des arbovirus aux Antilles et en Guyane</a:t>
            </a:r>
            <a:endParaRPr lang="fr-FR" cap="all" dirty="0">
              <a:solidFill>
                <a:srgbClr val="002B5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8E9D05-E335-4F18-AEFC-6BAB2670126C}"/>
              </a:ext>
            </a:extLst>
          </p:cNvPr>
          <p:cNvSpPr txBox="1"/>
          <p:nvPr/>
        </p:nvSpPr>
        <p:spPr>
          <a:xfrm>
            <a:off x="1088517" y="1913886"/>
            <a:ext cx="108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DENV-2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B0FA63-9D49-414F-8F0C-43F174277F3D}"/>
              </a:ext>
            </a:extLst>
          </p:cNvPr>
          <p:cNvSpPr txBox="1"/>
          <p:nvPr/>
        </p:nvSpPr>
        <p:spPr>
          <a:xfrm>
            <a:off x="1090190" y="3984988"/>
            <a:ext cx="108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DENV-2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D68C92D-9AD3-4417-9FE8-560F42D73EFA}"/>
              </a:ext>
            </a:extLst>
          </p:cNvPr>
          <p:cNvSpPr txBox="1"/>
          <p:nvPr/>
        </p:nvSpPr>
        <p:spPr>
          <a:xfrm>
            <a:off x="2190365" y="1918588"/>
            <a:ext cx="108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DENV-3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2A1D82E-7F12-489D-A7F8-78E38DE387BE}"/>
              </a:ext>
            </a:extLst>
          </p:cNvPr>
          <p:cNvSpPr txBox="1"/>
          <p:nvPr/>
        </p:nvSpPr>
        <p:spPr>
          <a:xfrm>
            <a:off x="6497212" y="4310965"/>
            <a:ext cx="122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Saint-Barthélemy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5634571-CF41-4D67-9423-2A5B6CF143A0}"/>
              </a:ext>
            </a:extLst>
          </p:cNvPr>
          <p:cNvSpPr txBox="1"/>
          <p:nvPr/>
        </p:nvSpPr>
        <p:spPr>
          <a:xfrm>
            <a:off x="4357942" y="4236896"/>
            <a:ext cx="1221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Martinique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994B825-9201-4C7E-96C1-E93D155F10E7}"/>
              </a:ext>
            </a:extLst>
          </p:cNvPr>
          <p:cNvSpPr txBox="1"/>
          <p:nvPr/>
        </p:nvSpPr>
        <p:spPr>
          <a:xfrm>
            <a:off x="6249963" y="1939106"/>
            <a:ext cx="132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Saint-Martin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D3F24EB-CA4B-49CB-8693-4115645CD55B}"/>
              </a:ext>
            </a:extLst>
          </p:cNvPr>
          <p:cNvSpPr txBox="1"/>
          <p:nvPr/>
        </p:nvSpPr>
        <p:spPr>
          <a:xfrm>
            <a:off x="4378356" y="1943935"/>
            <a:ext cx="1322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Guadeloupe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76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EC110-77C6-69B8-4C4E-EE5C4163880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z="3200" dirty="0"/>
              <a:t>Point de situation dengue au 10/03/2026 - Antilles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2342A-B2E5-8865-76F8-CA075385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6CE42A-A246-4E0B-801F-1660E0439DA3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7954D-ADBD-B0C8-0BAA-979E6807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23E91DC-5C0F-443B-9617-CF521B799BE5}" type="slidenum">
              <a:rPr lang="fr-FR" smtClean="0"/>
              <a:t>5</a:t>
            </a:fld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59D3A92-6B90-4F4D-A772-A5174EBD2B59}"/>
              </a:ext>
            </a:extLst>
          </p:cNvPr>
          <p:cNvSpPr txBox="1"/>
          <p:nvPr/>
        </p:nvSpPr>
        <p:spPr>
          <a:xfrm>
            <a:off x="2971799" y="1879600"/>
            <a:ext cx="54120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114B8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Martinique</a:t>
            </a:r>
            <a:r>
              <a:rPr lang="fr-FR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fr-FR" sz="16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Intensification de la circulation du virus de la dengue sur le territoire.</a:t>
            </a:r>
            <a:r>
              <a:rPr lang="fr-FR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Phase 2 niveau 1 du </a:t>
            </a:r>
            <a:r>
              <a:rPr lang="fr-FR" sz="1600" b="1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Psage</a:t>
            </a:r>
            <a:r>
              <a:rPr lang="fr-FR" sz="16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fr-FR" sz="16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(441 cas confirmés depuis le 01/01/2026, majoritairement DENV-3)</a:t>
            </a:r>
            <a:endParaRPr lang="fr-FR" sz="1600" b="1" dirty="0">
              <a:effectLst/>
              <a:highlight>
                <a:srgbClr val="FF0000"/>
              </a:highlight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endParaRPr lang="fr-FR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114B8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Guadeloupe</a:t>
            </a:r>
            <a:r>
              <a:rPr lang="fr-FR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fr-FR" sz="16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 virus circule à bas bruit en Grande-Terre et sa circulation est plus active sur l’île de Marie-Galante.</a:t>
            </a:r>
          </a:p>
          <a:p>
            <a:pPr marL="263525" algn="just">
              <a:spcBef>
                <a:spcPts val="180"/>
              </a:spcBef>
              <a:spcAft>
                <a:spcPts val="18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Phase 1 du </a:t>
            </a:r>
            <a:r>
              <a:rPr lang="fr-FR" sz="1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Psage</a:t>
            </a:r>
            <a:r>
              <a:rPr lang="fr-FR" sz="1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* en Guadeloupe (hors Marie-Galante) </a:t>
            </a:r>
            <a:r>
              <a:rPr lang="fr-FR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et </a:t>
            </a:r>
            <a:r>
              <a:rPr lang="fr-FR" sz="16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Marie-Galante en Phase 2 niveau 1 du </a:t>
            </a:r>
            <a:r>
              <a:rPr lang="fr-FR" sz="1600" b="1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Psage</a:t>
            </a:r>
            <a:r>
              <a:rPr lang="fr-FR" sz="16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fr-FR" sz="16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(62 cas confirmés depuis le 01/01/2026)</a:t>
            </a:r>
          </a:p>
        </p:txBody>
      </p:sp>
      <p:pic>
        <p:nvPicPr>
          <p:cNvPr id="29" name="Picture">
            <a:extLst>
              <a:ext uri="{FF2B5EF4-FFF2-40B4-BE49-F238E27FC236}">
                <a16:creationId xmlns:a16="http://schemas.microsoft.com/office/drawing/2014/main" id="{B1720458-E6E2-4637-AA4D-E14F90A1824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6"/>
          <a:stretch/>
        </p:blipFill>
        <p:spPr bwMode="auto">
          <a:xfrm>
            <a:off x="7583530" y="5841603"/>
            <a:ext cx="4322445" cy="47524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30" name="Picture">
            <a:extLst>
              <a:ext uri="{FF2B5EF4-FFF2-40B4-BE49-F238E27FC236}">
                <a16:creationId xmlns:a16="http://schemas.microsoft.com/office/drawing/2014/main" id="{2CD8C2B9-98CA-4C33-A957-79CBA433B74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3"/>
          <a:stretch/>
        </p:blipFill>
        <p:spPr bwMode="auto">
          <a:xfrm>
            <a:off x="3055152" y="5895109"/>
            <a:ext cx="4322445" cy="49678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25CEBBAC-368C-4EB7-82C9-42ADCAAC944A}"/>
              </a:ext>
            </a:extLst>
          </p:cNvPr>
          <p:cNvSpPr txBox="1"/>
          <p:nvPr/>
        </p:nvSpPr>
        <p:spPr>
          <a:xfrm>
            <a:off x="2268146" y="5227268"/>
            <a:ext cx="7655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114B8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Saint-Martin et Saint-Barthélemy</a:t>
            </a:r>
            <a:r>
              <a:rPr lang="fr-FR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fr-FR" sz="16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 situation est calme.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E0C4F54-8849-4521-A098-8850CF27FCA3}"/>
              </a:ext>
            </a:extLst>
          </p:cNvPr>
          <p:cNvSpPr txBox="1"/>
          <p:nvPr/>
        </p:nvSpPr>
        <p:spPr>
          <a:xfrm>
            <a:off x="311569" y="1541158"/>
            <a:ext cx="238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Incidence : semaines 2026-07 à 2026-10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0548028-15D0-4501-B336-7B4C4219C332}"/>
              </a:ext>
            </a:extLst>
          </p:cNvPr>
          <p:cNvSpPr txBox="1"/>
          <p:nvPr/>
        </p:nvSpPr>
        <p:spPr>
          <a:xfrm>
            <a:off x="8832289" y="2189089"/>
            <a:ext cx="238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Incidence : semaines 2026-07 à 2026-10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AC11CB4-9F30-4E20-B72B-0939F6D7A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r="1700"/>
          <a:stretch/>
        </p:blipFill>
        <p:spPr>
          <a:xfrm>
            <a:off x="8383841" y="2404533"/>
            <a:ext cx="3522134" cy="2577732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3D297F3-E3E8-4BDA-A2BB-E08CD8DB80A7}"/>
              </a:ext>
            </a:extLst>
          </p:cNvPr>
          <p:cNvSpPr txBox="1">
            <a:spLocks/>
          </p:cNvSpPr>
          <p:nvPr/>
        </p:nvSpPr>
        <p:spPr bwMode="gray">
          <a:xfrm>
            <a:off x="2225037" y="6367145"/>
            <a:ext cx="5217160" cy="1860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cap="all" dirty="0">
                <a:solidFill>
                  <a:srgbClr val="002B59"/>
                </a:solidFill>
              </a:rPr>
              <a:t>Point de situation épidémiologique des arbovirus aux Antilles et en Guyane</a:t>
            </a:r>
            <a:endParaRPr lang="fr-FR" cap="all" dirty="0">
              <a:solidFill>
                <a:srgbClr val="002B59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5CD387-F6C9-428C-A995-CB5502F0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82" y="1756602"/>
            <a:ext cx="1936515" cy="23436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8D3A23-228F-4ED9-88AD-662A328DE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54" y="4015301"/>
            <a:ext cx="1936515" cy="23490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93DAA4-FE8E-4F17-A617-1226B82800A3}"/>
              </a:ext>
            </a:extLst>
          </p:cNvPr>
          <p:cNvSpPr txBox="1"/>
          <p:nvPr/>
        </p:nvSpPr>
        <p:spPr>
          <a:xfrm rot="16200000">
            <a:off x="-826305" y="2721171"/>
            <a:ext cx="201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Lieu de résidence Martinique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D9ED6C-DC28-4FD0-9C0B-C4C7A8405999}"/>
              </a:ext>
            </a:extLst>
          </p:cNvPr>
          <p:cNvSpPr txBox="1"/>
          <p:nvPr/>
        </p:nvSpPr>
        <p:spPr>
          <a:xfrm rot="16200000">
            <a:off x="-682635" y="4901344"/>
            <a:ext cx="185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Lieu de résidence Martinique + hors Martinique</a:t>
            </a:r>
          </a:p>
        </p:txBody>
      </p:sp>
    </p:spTree>
    <p:extLst>
      <p:ext uri="{BB962C8B-B14F-4D97-AF65-F5344CB8AC3E}">
        <p14:creationId xmlns:p14="http://schemas.microsoft.com/office/powerpoint/2010/main" val="33189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EC110-77C6-69B8-4C4E-EE5C4163880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z="3200" dirty="0"/>
              <a:t>Point de situation dengue - Guyane - 2025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2342A-B2E5-8865-76F8-CA075385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6CE42A-A246-4E0B-801F-1660E0439DA3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D73D340-E139-4F7D-AE39-73DC167DCCC8}"/>
              </a:ext>
            </a:extLst>
          </p:cNvPr>
          <p:cNvSpPr/>
          <p:nvPr/>
        </p:nvSpPr>
        <p:spPr>
          <a:xfrm>
            <a:off x="440636" y="4989904"/>
            <a:ext cx="485525" cy="5038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39C63E-4069-46CE-B84F-E1ABD150829E}"/>
              </a:ext>
            </a:extLst>
          </p:cNvPr>
          <p:cNvSpPr txBox="1"/>
          <p:nvPr/>
        </p:nvSpPr>
        <p:spPr>
          <a:xfrm>
            <a:off x="1274430" y="5088465"/>
            <a:ext cx="1008709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Aucun phénomène épidémique en 2025 (ni depuis le début de l’année 2026)</a:t>
            </a:r>
          </a:p>
          <a:p>
            <a:r>
              <a:rPr lang="fr-FR" sz="1600" dirty="0"/>
              <a:t>318 cas biologiquement confirmés =&gt; 205 </a:t>
            </a:r>
            <a:r>
              <a:rPr lang="fr-FR" sz="1600" dirty="0" err="1"/>
              <a:t>sérotypés</a:t>
            </a:r>
            <a:r>
              <a:rPr lang="fr-FR" sz="1600" dirty="0"/>
              <a:t> : </a:t>
            </a:r>
            <a:r>
              <a:rPr lang="fr-FR" sz="1600" b="1" dirty="0"/>
              <a:t>200 DENV-2 (98%) </a:t>
            </a:r>
            <a:r>
              <a:rPr lang="fr-FR" sz="1600" dirty="0"/>
              <a:t>/ 4 DENV-3 (2 %) / 1 DENV-1 (0%)</a:t>
            </a:r>
          </a:p>
          <a:p>
            <a:r>
              <a:rPr lang="fr-FR" sz="1600" dirty="0"/>
              <a:t>54 consultations dans les Centres Délocalisés de Prévention et de Soins et hôpitaux de proximité (CDPS)</a:t>
            </a:r>
          </a:p>
          <a:p>
            <a:r>
              <a:rPr lang="fr-FR" sz="1600" dirty="0"/>
              <a:t>260 passages aux urgences pour les 3 hôpitaux de Guyane (77 suivis d’une hospitalisation)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EBC2166-CB80-4A48-8111-D4BBBCC1A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58252"/>
              </p:ext>
            </p:extLst>
          </p:nvPr>
        </p:nvGraphicFramePr>
        <p:xfrm>
          <a:off x="6317977" y="2460418"/>
          <a:ext cx="3789601" cy="2141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085">
                  <a:extLst>
                    <a:ext uri="{9D8B030D-6E8A-4147-A177-3AD203B41FA5}">
                      <a16:colId xmlns:a16="http://schemas.microsoft.com/office/drawing/2014/main" val="1414146255"/>
                    </a:ext>
                  </a:extLst>
                </a:gridCol>
                <a:gridCol w="669382">
                  <a:extLst>
                    <a:ext uri="{9D8B030D-6E8A-4147-A177-3AD203B41FA5}">
                      <a16:colId xmlns:a16="http://schemas.microsoft.com/office/drawing/2014/main" val="224391027"/>
                    </a:ext>
                  </a:extLst>
                </a:gridCol>
                <a:gridCol w="758134">
                  <a:extLst>
                    <a:ext uri="{9D8B030D-6E8A-4147-A177-3AD203B41FA5}">
                      <a16:colId xmlns:a16="http://schemas.microsoft.com/office/drawing/2014/main" val="235699839"/>
                    </a:ext>
                  </a:extLst>
                </a:gridCol>
              </a:tblGrid>
              <a:tr h="413698">
                <a:tc>
                  <a:txBody>
                    <a:bodyPr/>
                    <a:lstStyle/>
                    <a:p>
                      <a:pPr marL="2794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Année 2025 (S01 à 52)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%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13812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Secteur des Savanes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158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50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59684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marR="4635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Littoral ouest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64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20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6929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marR="4635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Ile de Cayenne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33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40654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marR="4635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Maroni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10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3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34772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marR="4635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Intérieur-est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&lt; 5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0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43391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marR="4635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Oyapock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&lt; 5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0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14664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marR="4635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Localisation indéterminée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45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14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80076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7940" marR="4635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Hors Guyane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7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2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4635578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6FC8F136-6360-435F-B7FE-0FB962518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1" y="1916870"/>
            <a:ext cx="5750351" cy="3024259"/>
          </a:xfrm>
          <a:prstGeom prst="rect">
            <a:avLst/>
          </a:prstGeom>
        </p:spPr>
      </p:pic>
      <p:pic>
        <p:nvPicPr>
          <p:cNvPr id="18" name="Picture 2" descr="1 300+ Guyane Francaise Stock Illustrations, graphiques ...">
            <a:extLst>
              <a:ext uri="{FF2B5EF4-FFF2-40B4-BE49-F238E27FC236}">
                <a16:creationId xmlns:a16="http://schemas.microsoft.com/office/drawing/2014/main" id="{1E778237-8252-4C46-B8FD-C083C633E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3C2782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82" b="77451" l="23693" r="76634">
                        <a14:foregroundMark x1="35784" y1="14379" x2="35784" y2="14379"/>
                        <a14:foregroundMark x1="30719" y1="77451" x2="30719" y2="77451"/>
                        <a14:foregroundMark x1="38725" y1="12582" x2="38725" y2="12582"/>
                        <a14:foregroundMark x1="76797" y1="40686" x2="76797" y2="40686"/>
                        <a14:foregroundMark x1="23693" y1="28105" x2="23693" y2="2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8804" r="18412" b="17847"/>
          <a:stretch/>
        </p:blipFill>
        <p:spPr bwMode="auto">
          <a:xfrm>
            <a:off x="541996" y="5089188"/>
            <a:ext cx="282804" cy="3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031AE9C-B4C5-495B-A107-AD42D1A2A924}"/>
              </a:ext>
            </a:extLst>
          </p:cNvPr>
          <p:cNvSpPr txBox="1"/>
          <p:nvPr/>
        </p:nvSpPr>
        <p:spPr>
          <a:xfrm>
            <a:off x="6096000" y="1916871"/>
            <a:ext cx="5418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4192"/>
                </a:solidFill>
              </a:rPr>
              <a:t>Répartition géographique des cas biologiquement confirmés de dengue par secteur - Guyane – S2025-01 à S2025-52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620702B-5048-4D0E-854B-6367B192E199}"/>
              </a:ext>
            </a:extLst>
          </p:cNvPr>
          <p:cNvSpPr txBox="1">
            <a:spLocks/>
          </p:cNvSpPr>
          <p:nvPr/>
        </p:nvSpPr>
        <p:spPr bwMode="gray">
          <a:xfrm>
            <a:off x="2225037" y="6367145"/>
            <a:ext cx="5217160" cy="1860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cap="all" dirty="0">
                <a:solidFill>
                  <a:srgbClr val="002B59"/>
                </a:solidFill>
              </a:rPr>
              <a:t>Point de situation épidémiologique des arbovirus aux Antilles et en Guyane</a:t>
            </a:r>
            <a:endParaRPr lang="fr-FR" cap="all" dirty="0">
              <a:solidFill>
                <a:srgbClr val="002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0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EC110-77C6-69B8-4C4E-EE5C4163880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76134" y="295676"/>
            <a:ext cx="8460000" cy="900000"/>
          </a:xfrm>
        </p:spPr>
        <p:txBody>
          <a:bodyPr/>
          <a:lstStyle/>
          <a:p>
            <a:r>
              <a:rPr lang="fr-FR" sz="3200" dirty="0"/>
              <a:t>Situation épidémiologique du chikungunya </a:t>
            </a:r>
            <a:br>
              <a:rPr lang="fr-FR" sz="3200" dirty="0"/>
            </a:br>
            <a:r>
              <a:rPr lang="fr-FR" sz="3200" dirty="0"/>
              <a:t>Antilles-Guyane – 2025 et début 2026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2342A-B2E5-8865-76F8-CA075385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26CE42A-A246-4E0B-801F-1660E0439DA3}" type="datetime1">
              <a:rPr lang="fr-FR" smtClean="0"/>
              <a:t>17/03/2026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44639D-314C-4D06-9DFE-4FF16CD7C4FA}"/>
              </a:ext>
            </a:extLst>
          </p:cNvPr>
          <p:cNvSpPr txBox="1"/>
          <p:nvPr/>
        </p:nvSpPr>
        <p:spPr>
          <a:xfrm>
            <a:off x="457199" y="4243364"/>
            <a:ext cx="642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Antilles</a:t>
            </a:r>
            <a:r>
              <a:rPr lang="fr-FR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fr-FR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situation épidémiologique reste calme début  2026.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au 2">
            <a:extLst>
              <a:ext uri="{FF2B5EF4-FFF2-40B4-BE49-F238E27FC236}">
                <a16:creationId xmlns:a16="http://schemas.microsoft.com/office/drawing/2014/main" id="{B9113D1F-932C-40D8-858F-40EB30DD1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87090"/>
              </p:ext>
            </p:extLst>
          </p:nvPr>
        </p:nvGraphicFramePr>
        <p:xfrm>
          <a:off x="1495466" y="1495819"/>
          <a:ext cx="486833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360">
                  <a:extLst>
                    <a:ext uri="{9D8B030D-6E8A-4147-A177-3AD203B41FA5}">
                      <a16:colId xmlns:a16="http://schemas.microsoft.com/office/drawing/2014/main" val="1318793411"/>
                    </a:ext>
                  </a:extLst>
                </a:gridCol>
                <a:gridCol w="1405502">
                  <a:extLst>
                    <a:ext uri="{9D8B030D-6E8A-4147-A177-3AD203B41FA5}">
                      <a16:colId xmlns:a16="http://schemas.microsoft.com/office/drawing/2014/main" val="1326304342"/>
                    </a:ext>
                  </a:extLst>
                </a:gridCol>
                <a:gridCol w="1293468">
                  <a:extLst>
                    <a:ext uri="{9D8B030D-6E8A-4147-A177-3AD203B41FA5}">
                      <a16:colId xmlns:a16="http://schemas.microsoft.com/office/drawing/2014/main" val="1509914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Territoire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Confirmés en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Probables en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Martinique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(importés)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9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Guadeloupe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(importés)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3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Saint-Martin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8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Saint-Barthélemy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6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Guyane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(importés)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765869"/>
                  </a:ext>
                </a:extLst>
              </a:tr>
            </a:tbl>
          </a:graphicData>
        </a:graphic>
      </p:graphicFrame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2396405-D499-4C7D-AD38-11718AD7C47C}"/>
              </a:ext>
            </a:extLst>
          </p:cNvPr>
          <p:cNvSpPr txBox="1">
            <a:spLocks/>
          </p:cNvSpPr>
          <p:nvPr/>
        </p:nvSpPr>
        <p:spPr bwMode="gray">
          <a:xfrm>
            <a:off x="2225037" y="6367145"/>
            <a:ext cx="5217160" cy="1860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cap="all" dirty="0">
                <a:solidFill>
                  <a:srgbClr val="002B59"/>
                </a:solidFill>
              </a:rPr>
              <a:t>Point de situation épidémiologique des arbovirus aux Antilles et en Guyane</a:t>
            </a:r>
            <a:endParaRPr lang="fr-FR" cap="all" dirty="0">
              <a:solidFill>
                <a:srgbClr val="002B5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7304B2-BE3E-4BEB-8768-815980AE388C}"/>
              </a:ext>
            </a:extLst>
          </p:cNvPr>
          <p:cNvSpPr txBox="1"/>
          <p:nvPr/>
        </p:nvSpPr>
        <p:spPr>
          <a:xfrm>
            <a:off x="457200" y="5143672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Guyane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Depuis le 1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janvier 2026 et jusqu’au 12 mars 2026,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44 cas confirmés de chikungunya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ont été identifiés par RT-PCR (39 dans le secteur du littoral ouest)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2B5269-F752-4896-986F-CF4A9BFD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246" y="3944904"/>
            <a:ext cx="3087821" cy="24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2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A57D799-5A3F-0801-3AF4-E8959526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960" y="2197595"/>
            <a:ext cx="4444171" cy="583904"/>
          </a:xfrm>
        </p:spPr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D9C4DC-F130-0CFF-43B9-DB4BAF83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B0A-0B76-431C-BA06-F9AABC088CF7}" type="datetime1">
              <a:rPr lang="fr-FR" smtClean="0"/>
              <a:pPr/>
              <a:t>17/03/2026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DC33C5-9084-0C4B-39B3-94B91AC0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A901C53D-0080-DAF9-DDA0-1900D87ED4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650869" y="367142"/>
            <a:ext cx="5062034" cy="5062034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B70F68-1E66-4AFA-9764-740E4C3FB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259" y="3464776"/>
            <a:ext cx="7540359" cy="2736164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E219BBD3-BF5D-4298-8DE2-08460115B992}"/>
              </a:ext>
            </a:extLst>
          </p:cNvPr>
          <p:cNvSpPr txBox="1">
            <a:spLocks/>
          </p:cNvSpPr>
          <p:nvPr/>
        </p:nvSpPr>
        <p:spPr bwMode="gray">
          <a:xfrm>
            <a:off x="4124240" y="3053124"/>
            <a:ext cx="3699433" cy="42011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50" b="1" kern="1200" cap="all" baseline="0">
                <a:solidFill>
                  <a:srgbClr val="CA1C6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750" b="1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75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Char char="●"/>
              <a:defRPr sz="175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A1C60"/>
              </a:buClr>
              <a:buFont typeface="Arial" panose="020B0604020202020204" pitchFamily="34" charset="0"/>
              <a:buNone/>
              <a:defRPr sz="1500" kern="1200">
                <a:solidFill>
                  <a:srgbClr val="002B59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2B59"/>
                </a:solidFill>
              </a:rPr>
              <a:t>Nos PRINCIPAUX PARTENAIRES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95B68CF-1738-42AD-AAC3-7E8B88EECE58}"/>
              </a:ext>
            </a:extLst>
          </p:cNvPr>
          <p:cNvSpPr txBox="1">
            <a:spLocks/>
          </p:cNvSpPr>
          <p:nvPr/>
        </p:nvSpPr>
        <p:spPr bwMode="gray">
          <a:xfrm>
            <a:off x="2225037" y="6367145"/>
            <a:ext cx="5217160" cy="1860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cap="all" dirty="0">
                <a:solidFill>
                  <a:srgbClr val="002B59"/>
                </a:solidFill>
              </a:rPr>
              <a:t>Point de situation épidémiologique des arbovirus aux Antilles et en Guyane</a:t>
            </a:r>
            <a:endParaRPr lang="fr-FR" cap="all" dirty="0">
              <a:solidFill>
                <a:srgbClr val="002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99601"/>
      </p:ext>
    </p:extLst>
  </p:cSld>
  <p:clrMapOvr>
    <a:masterClrMapping/>
  </p:clrMapOvr>
</p:sld>
</file>

<file path=ppt/theme/theme1.xml><?xml version="1.0" encoding="utf-8"?>
<a:theme xmlns:a="http://schemas.openxmlformats.org/drawingml/2006/main" name="Santé publique France">
  <a:themeElements>
    <a:clrScheme name="SANTE PUBLIQUE FRANCE PPT">
      <a:dk1>
        <a:srgbClr val="000000"/>
      </a:dk1>
      <a:lt1>
        <a:srgbClr val="FFFFFF"/>
      </a:lt1>
      <a:dk2>
        <a:srgbClr val="FFD7B6"/>
      </a:dk2>
      <a:lt2>
        <a:srgbClr val="F9EECA"/>
      </a:lt2>
      <a:accent1>
        <a:srgbClr val="CA1C60"/>
      </a:accent1>
      <a:accent2>
        <a:srgbClr val="002B59"/>
      </a:accent2>
      <a:accent3>
        <a:srgbClr val="114B8A"/>
      </a:accent3>
      <a:accent4>
        <a:srgbClr val="96BBFF"/>
      </a:accent4>
      <a:accent5>
        <a:srgbClr val="E8BDF9"/>
      </a:accent5>
      <a:accent6>
        <a:srgbClr val="FFC1D0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se">
      <a:srgbClr val="CA1C60"/>
    </a:custClr>
    <a:custClr name="Bleu 1">
      <a:srgbClr val="002B59"/>
    </a:custClr>
    <a:custClr name="Bleu 2">
      <a:srgbClr val="114B8A"/>
    </a:custClr>
    <a:custClr name="Gris">
      <a:srgbClr val="3E3E3E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eu 3 - 100%">
      <a:srgbClr val="96BBFF"/>
    </a:custClr>
    <a:custClr name="Bleu 3 - 50%">
      <a:srgbClr val="CADDFF"/>
    </a:custClr>
    <a:custClr name="Bleu 3 - 30%">
      <a:srgbClr val="DFEAFF"/>
    </a:custClr>
    <a:custClr name="Parm 1 - 100%">
      <a:srgbClr val="E8BDF9"/>
    </a:custClr>
    <a:custClr name="Parm 1 - 50%">
      <a:srgbClr val="F3DEFD"/>
    </a:custClr>
    <a:custClr name="Parm 1 - 30%">
      <a:srgbClr val="F8EBFD"/>
    </a:custClr>
    <a:custClr name="Parm 2 - 100%">
      <a:srgbClr val="FFC1D0"/>
    </a:custClr>
    <a:custClr name="Parm 2 - 50%">
      <a:srgbClr val="FFE0E7"/>
    </a:custClr>
    <a:custClr name="Parm 2 - 30%">
      <a:srgbClr val="FFECF1"/>
    </a:custClr>
    <a:custClr name="BLANK">
      <a:srgbClr val="FFFFFF"/>
    </a:custClr>
    <a:custClr name="Orange - 100%">
      <a:srgbClr val="FFD7B6"/>
    </a:custClr>
    <a:custClr name="Orange - 50%">
      <a:srgbClr val="FFEBDA"/>
    </a:custClr>
    <a:custClr name="Orange - 30%">
      <a:srgbClr val="FFF3E9"/>
    </a:custClr>
    <a:custClr name="Jaune - 100%">
      <a:srgbClr val="F9EECA"/>
    </a:custClr>
    <a:custClr name="Jaune - 50%">
      <a:srgbClr val="FCF6E4"/>
    </a:custClr>
    <a:custClr name="Jaune - 30%">
      <a:srgbClr val="FDFAEF"/>
    </a:custClr>
    <a:custClr name="Vert - 100%">
      <a:srgbClr val="BAF4D5"/>
    </a:custClr>
    <a:custClr name="Vert - 50%">
      <a:srgbClr val="DCF9EA"/>
    </a:custClr>
    <a:custClr name="Vert - 30%">
      <a:srgbClr val="EAFCF2"/>
    </a:custClr>
  </a:custClrLst>
  <a:extLst>
    <a:ext uri="{05A4C25C-085E-4340-85A3-A5531E510DB2}">
      <thm15:themeFamily xmlns:thm15="http://schemas.microsoft.com/office/thememl/2012/main" name="Masque PPT tamtam janvier 2026_Babel" id="{0FC0BC19-A0D2-C744-B170-B5FC0702039B}" vid="{B405E203-21ED-0C49-9C97-E56620B0588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tamtam janvier 2026</Template>
  <TotalTime>306</TotalTime>
  <Words>762</Words>
  <Application>Microsoft Office PowerPoint</Application>
  <PresentationFormat>Grand écran</PresentationFormat>
  <Paragraphs>133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Santé publique France</vt:lpstr>
      <vt:lpstr>Situation épidémiologique des arbovirus aux Antilles - Guyane</vt:lpstr>
      <vt:lpstr>Dispositifs de surveillance  </vt:lpstr>
      <vt:lpstr>Situation épidémiologique des arboviroses dans les Amériques - 2025</vt:lpstr>
      <vt:lpstr>Bilan dengue - Antilles - 2025</vt:lpstr>
      <vt:lpstr>Point de situation dengue au 10/03/2026 - Antilles</vt:lpstr>
      <vt:lpstr>Point de situation dengue - Guyane - 2025</vt:lpstr>
      <vt:lpstr>Situation épidémiologique du chikungunya  Antilles-Guyane – 2025 et début 2026</vt:lpstr>
      <vt:lpstr>Remerciements</vt:lpstr>
    </vt:vector>
  </TitlesOfParts>
  <Manager>Santé publique France</Manager>
  <Company>Santé publique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Préambule</dc:title>
  <dc:subject>Santé publique France</dc:subject>
  <dc:creator>FRANKE Florian</dc:creator>
  <cp:lastModifiedBy>Eline HASSAN</cp:lastModifiedBy>
  <cp:revision>27</cp:revision>
  <dcterms:created xsi:type="dcterms:W3CDTF">2026-01-08T13:30:43Z</dcterms:created>
  <dcterms:modified xsi:type="dcterms:W3CDTF">2026-03-17T10:45:37Z</dcterms:modified>
</cp:coreProperties>
</file>