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3" r:id="rId4"/>
    <p:sldMasterId id="2147484024" r:id="rId5"/>
  </p:sldMasterIdLst>
  <p:notesMasterIdLst>
    <p:notesMasterId r:id="rId13"/>
  </p:notesMasterIdLst>
  <p:sldIdLst>
    <p:sldId id="549" r:id="rId6"/>
    <p:sldId id="550" r:id="rId7"/>
    <p:sldId id="544" r:id="rId8"/>
    <p:sldId id="545" r:id="rId9"/>
    <p:sldId id="547" r:id="rId10"/>
    <p:sldId id="548" r:id="rId11"/>
    <p:sldId id="551" r:id="rId12"/>
  </p:sldIdLst>
  <p:sldSz cx="12192000" cy="6858000"/>
  <p:notesSz cx="6808788" cy="9940925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402596A-4C49-C5ED-2FF4-8F6433CDD6E8}" name="EZZINE, Hind" initials="EH" userId="S::ezzineh@who.int::edcab00f-6318-46e5-a4a9-188b01ee222f" providerId="AD"/>
  <p188:author id="{CE3F4ECB-56DD-20D5-704E-51FCCDB6670F}" name="GOMEZ, Paula" initials="GP" userId="S::gomezp@who.int::c93cf399-3ed7-4230-9282-8831e3fe5ae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2" clrIdx="0"/>
  <p:cmAuthor id="2" name="Microsoft Office User" initials="Office [2]" lastIdx="1" clrIdx="1"/>
  <p:cmAuthor id="3" name="Microsoft Office User" initials="Office [3]" lastIdx="1" clrIdx="2"/>
  <p:cmAuthor id="4" name="SIMNICEANU, Alice" initials="SA" lastIdx="53" clrIdx="3">
    <p:extLst>
      <p:ext uri="{19B8F6BF-5375-455C-9EA6-DF929625EA0E}">
        <p15:presenceInfo xmlns:p15="http://schemas.microsoft.com/office/powerpoint/2012/main" userId="S-1-5-21-1446143339-2250552318-1255726049-263871" providerId="AD"/>
      </p:ext>
    </p:extLst>
  </p:cmAuthor>
  <p:cmAuthor id="5" name="FRANCIS, Christine" initials="FC" lastIdx="1" clrIdx="4">
    <p:extLst>
      <p:ext uri="{19B8F6BF-5375-455C-9EA6-DF929625EA0E}">
        <p15:presenceInfo xmlns:p15="http://schemas.microsoft.com/office/powerpoint/2012/main" userId="S-1-5-21-1446143339-2250552318-1255726049-260738" providerId="AD"/>
      </p:ext>
    </p:extLst>
  </p:cmAuthor>
  <p:cmAuthor id="6" name="TWYMAN, Anthony" initials="TA" lastIdx="16" clrIdx="5">
    <p:extLst>
      <p:ext uri="{19B8F6BF-5375-455C-9EA6-DF929625EA0E}">
        <p15:presenceInfo xmlns:p15="http://schemas.microsoft.com/office/powerpoint/2012/main" userId="S::twymana@who.int::c160f51b-ab29-4d9f-a456-9eaf0013ea84" providerId="AD"/>
      </p:ext>
    </p:extLst>
  </p:cmAuthor>
  <p:cmAuthor id="7" name="ALLEGRANZI, Benedetta" initials="AB" lastIdx="11" clrIdx="6">
    <p:extLst>
      <p:ext uri="{19B8F6BF-5375-455C-9EA6-DF929625EA0E}">
        <p15:presenceInfo xmlns:p15="http://schemas.microsoft.com/office/powerpoint/2012/main" userId="S-1-5-21-1446143339-2250552318-1255726049-13646" providerId="AD"/>
      </p:ext>
    </p:extLst>
  </p:cmAuthor>
  <p:cmAuthor id="8" name="Dr VAN KERKHOVE, Maria" initials="DVKM" lastIdx="12" clrIdx="7">
    <p:extLst>
      <p:ext uri="{19B8F6BF-5375-455C-9EA6-DF929625EA0E}">
        <p15:presenceInfo xmlns:p15="http://schemas.microsoft.com/office/powerpoint/2012/main" userId="S::vankerkhovem@who.int::3638dc8e-043a-4f61-8098-2277885d3581" providerId="AD"/>
      </p:ext>
    </p:extLst>
  </p:cmAuthor>
  <p:cmAuthor id="9" name="BALLER, April" initials="BA" lastIdx="20" clrIdx="8">
    <p:extLst>
      <p:ext uri="{19B8F6BF-5375-455C-9EA6-DF929625EA0E}">
        <p15:presenceInfo xmlns:p15="http://schemas.microsoft.com/office/powerpoint/2012/main" userId="S::ballera@who.int::9ccdef03-7b77-4c9c-91bc-bf0ddb2f6ae0" providerId="AD"/>
      </p:ext>
    </p:extLst>
  </p:cmAuthor>
  <p:cmAuthor id="10" name="SIMNICEANU, Alice" initials="SA [2]" lastIdx="4" clrIdx="9">
    <p:extLst>
      <p:ext uri="{19B8F6BF-5375-455C-9EA6-DF929625EA0E}">
        <p15:presenceInfo xmlns:p15="http://schemas.microsoft.com/office/powerpoint/2012/main" userId="S::simniceanua@who.int::39eefadd-5a8a-4d04-8c9e-28dd7e41e64d" providerId="AD"/>
      </p:ext>
    </p:extLst>
  </p:cmAuthor>
  <p:cmAuthor id="11" name="Greiner, Ashley (CDC/DDPHSIS/CGH/DGHP)" initials="AG" lastIdx="44" clrIdx="10">
    <p:extLst>
      <p:ext uri="{19B8F6BF-5375-455C-9EA6-DF929625EA0E}">
        <p15:presenceInfo xmlns:p15="http://schemas.microsoft.com/office/powerpoint/2012/main" userId="Greiner, Ashley (CDC/DDPHSIS/CGH/DGHP)" providerId="None"/>
      </p:ext>
    </p:extLst>
  </p:cmAuthor>
  <p:cmAuthor id="12" name="Compte Microsoft" initials="CM" lastIdx="3" clrIdx="11">
    <p:extLst>
      <p:ext uri="{19B8F6BF-5375-455C-9EA6-DF929625EA0E}">
        <p15:presenceInfo xmlns:p15="http://schemas.microsoft.com/office/powerpoint/2012/main" userId="a000d49bf1ac71b7" providerId="Windows Live"/>
      </p:ext>
    </p:extLst>
  </p:cmAuthor>
  <p:cmAuthor id="13" name="EZZINE, Hind" initials="EH" lastIdx="8" clrIdx="12">
    <p:extLst>
      <p:ext uri="{19B8F6BF-5375-455C-9EA6-DF929625EA0E}">
        <p15:presenceInfo xmlns:p15="http://schemas.microsoft.com/office/powerpoint/2012/main" userId="S::ezzineh@who.int::edcab00f-6318-46e5-a4a9-188b01ee222f" providerId="AD"/>
      </p:ext>
    </p:extLst>
  </p:cmAuthor>
  <p:cmAuthor id="14" name="GOMEZ, Paula" initials="GP" lastIdx="6" clrIdx="13">
    <p:extLst>
      <p:ext uri="{19B8F6BF-5375-455C-9EA6-DF929625EA0E}">
        <p15:presenceInfo xmlns:p15="http://schemas.microsoft.com/office/powerpoint/2012/main" userId="S::gomezp@who.int::c93cf399-3ed7-4230-9282-8831e3fe5ae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A200"/>
    <a:srgbClr val="33CCCC"/>
    <a:srgbClr val="27457B"/>
    <a:srgbClr val="990033"/>
    <a:srgbClr val="1F69AD"/>
    <a:srgbClr val="154775"/>
    <a:srgbClr val="951D19"/>
    <a:srgbClr val="001F60"/>
    <a:srgbClr val="1B3F87"/>
    <a:srgbClr val="729E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E46445-EA4F-4332-AC9B-FA797700EEE8}" v="22" dt="2025-09-16T10:40:18.72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76" y="102"/>
      </p:cViewPr>
      <p:guideLst>
        <p:guide orient="horz" pos="28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NSP.LOCAL\ANSP\SDS\DIRE\CIRE_OI_RUN\2024_Chik\03-Sorties\PE%20inter%20&#233;pi%20-%20graph\Graphique_PER_inter&#233;pid&#233;mie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80282849098254"/>
          <c:y val="3.4591095483867081E-2"/>
          <c:w val="0.83760795562281543"/>
          <c:h val="0.7106623551140557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66"/>
            </a:solidFill>
            <a:ln>
              <a:noFill/>
            </a:ln>
            <a:effectLst/>
          </c:spPr>
          <c:invertIfNegative val="0"/>
          <c:dPt>
            <c:idx val="22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AE-4FAF-B6A6-57C017C453E4}"/>
              </c:ext>
            </c:extLst>
          </c:dPt>
          <c:cat>
            <c:strRef>
              <c:f>'Cas confirmé'!$A$3:$A$36</c:f>
              <c:strCache>
                <c:ptCount val="34"/>
                <c:pt idx="0">
                  <c:v>2025-S02</c:v>
                </c:pt>
                <c:pt idx="1">
                  <c:v>2025-S03</c:v>
                </c:pt>
                <c:pt idx="2">
                  <c:v>2025-S04</c:v>
                </c:pt>
                <c:pt idx="3">
                  <c:v>2025-S05</c:v>
                </c:pt>
                <c:pt idx="4">
                  <c:v>2025-S06</c:v>
                </c:pt>
                <c:pt idx="5">
                  <c:v>2025-S07</c:v>
                </c:pt>
                <c:pt idx="6">
                  <c:v>2025-S08</c:v>
                </c:pt>
                <c:pt idx="7">
                  <c:v>2025-S09</c:v>
                </c:pt>
                <c:pt idx="8">
                  <c:v>2025-S10</c:v>
                </c:pt>
                <c:pt idx="9">
                  <c:v>2025-S11</c:v>
                </c:pt>
                <c:pt idx="10">
                  <c:v>2025-S12</c:v>
                </c:pt>
                <c:pt idx="11">
                  <c:v>2025-S13</c:v>
                </c:pt>
                <c:pt idx="12">
                  <c:v>2025-S14</c:v>
                </c:pt>
                <c:pt idx="13">
                  <c:v>2025-S15</c:v>
                </c:pt>
                <c:pt idx="14">
                  <c:v>2025-S16</c:v>
                </c:pt>
                <c:pt idx="15">
                  <c:v>2025-S17</c:v>
                </c:pt>
                <c:pt idx="16">
                  <c:v>2025-S18</c:v>
                </c:pt>
                <c:pt idx="17">
                  <c:v>2025-S19</c:v>
                </c:pt>
                <c:pt idx="18">
                  <c:v>2025-S20</c:v>
                </c:pt>
                <c:pt idx="19">
                  <c:v>2025-S21</c:v>
                </c:pt>
                <c:pt idx="20">
                  <c:v>2025-S22</c:v>
                </c:pt>
                <c:pt idx="21">
                  <c:v>2025-S23</c:v>
                </c:pt>
                <c:pt idx="22">
                  <c:v>2025-S24</c:v>
                </c:pt>
                <c:pt idx="23">
                  <c:v>2025-S25</c:v>
                </c:pt>
                <c:pt idx="24">
                  <c:v>2025-S26</c:v>
                </c:pt>
                <c:pt idx="25">
                  <c:v>2025-S27</c:v>
                </c:pt>
                <c:pt idx="26">
                  <c:v>2025-S28</c:v>
                </c:pt>
                <c:pt idx="27">
                  <c:v>2025-S29</c:v>
                </c:pt>
                <c:pt idx="28">
                  <c:v>2025-S30</c:v>
                </c:pt>
                <c:pt idx="29">
                  <c:v>2025-S31</c:v>
                </c:pt>
                <c:pt idx="30">
                  <c:v>2025-S32</c:v>
                </c:pt>
                <c:pt idx="31">
                  <c:v>2025-S33</c:v>
                </c:pt>
                <c:pt idx="32">
                  <c:v>2025-S34</c:v>
                </c:pt>
                <c:pt idx="33">
                  <c:v>2025-S35</c:v>
                </c:pt>
              </c:strCache>
            </c:strRef>
          </c:cat>
          <c:val>
            <c:numRef>
              <c:f>'Cas confirmé'!$B$3:$B$36</c:f>
              <c:numCache>
                <c:formatCode>General</c:formatCode>
                <c:ptCount val="34"/>
                <c:pt idx="0">
                  <c:v>57</c:v>
                </c:pt>
                <c:pt idx="1">
                  <c:v>84</c:v>
                </c:pt>
                <c:pt idx="2">
                  <c:v>172</c:v>
                </c:pt>
                <c:pt idx="3">
                  <c:v>230</c:v>
                </c:pt>
                <c:pt idx="4">
                  <c:v>390</c:v>
                </c:pt>
                <c:pt idx="5">
                  <c:v>776</c:v>
                </c:pt>
                <c:pt idx="6">
                  <c:v>1543</c:v>
                </c:pt>
                <c:pt idx="7">
                  <c:v>2223</c:v>
                </c:pt>
                <c:pt idx="8">
                  <c:v>3649</c:v>
                </c:pt>
                <c:pt idx="9">
                  <c:v>5174</c:v>
                </c:pt>
                <c:pt idx="10">
                  <c:v>6632</c:v>
                </c:pt>
                <c:pt idx="11">
                  <c:v>7459</c:v>
                </c:pt>
                <c:pt idx="12">
                  <c:v>6625</c:v>
                </c:pt>
                <c:pt idx="13">
                  <c:v>5699</c:v>
                </c:pt>
                <c:pt idx="14">
                  <c:v>3725</c:v>
                </c:pt>
                <c:pt idx="15">
                  <c:v>3403</c:v>
                </c:pt>
                <c:pt idx="16">
                  <c:v>1884</c:v>
                </c:pt>
                <c:pt idx="17">
                  <c:v>1380</c:v>
                </c:pt>
                <c:pt idx="18">
                  <c:v>1232</c:v>
                </c:pt>
                <c:pt idx="19">
                  <c:v>739</c:v>
                </c:pt>
                <c:pt idx="20">
                  <c:v>468</c:v>
                </c:pt>
                <c:pt idx="21">
                  <c:v>338</c:v>
                </c:pt>
                <c:pt idx="22">
                  <c:v>224</c:v>
                </c:pt>
                <c:pt idx="23">
                  <c:v>135</c:v>
                </c:pt>
                <c:pt idx="24">
                  <c:v>81</c:v>
                </c:pt>
                <c:pt idx="25">
                  <c:v>58</c:v>
                </c:pt>
                <c:pt idx="26">
                  <c:v>31</c:v>
                </c:pt>
                <c:pt idx="27">
                  <c:v>24</c:v>
                </c:pt>
                <c:pt idx="28">
                  <c:v>12</c:v>
                </c:pt>
                <c:pt idx="29">
                  <c:v>7</c:v>
                </c:pt>
                <c:pt idx="30">
                  <c:v>8</c:v>
                </c:pt>
                <c:pt idx="31">
                  <c:v>5</c:v>
                </c:pt>
                <c:pt idx="32">
                  <c:v>3</c:v>
                </c:pt>
                <c:pt idx="3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AE-4FAF-B6A6-57C017C453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576092280"/>
        <c:axId val="576089656"/>
      </c:barChart>
      <c:catAx>
        <c:axId val="5760922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Semaine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DDS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6089656"/>
        <c:crosses val="autoZero"/>
        <c:auto val="1"/>
        <c:lblAlgn val="ctr"/>
        <c:lblOffset val="100"/>
        <c:noMultiLvlLbl val="0"/>
      </c:catAx>
      <c:valAx>
        <c:axId val="5760896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Nombre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de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cas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confirmés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1.514267185473411E-2"/>
              <c:y val="0.182045437930307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6092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0.15826</cdr:x>
      <cdr:y>0.03262</cdr:y>
    </cdr:from>
    <cdr:to>
      <cdr:x>0.2616</cdr:x>
      <cdr:y>0.11957</cdr:y>
    </cdr:to>
    <cdr:pic>
      <cdr:nvPicPr>
        <cdr:cNvPr id="2" name="Image 1">
          <a:extLst xmlns:a="http://schemas.openxmlformats.org/drawingml/2006/main">
            <a:ext uri="{FF2B5EF4-FFF2-40B4-BE49-F238E27FC236}">
              <a16:creationId xmlns:a16="http://schemas.microsoft.com/office/drawing/2014/main" id="{56699483-B16F-AB92-343F-3D620923923D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076289" y="131745"/>
          <a:ext cx="702827" cy="35113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9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132" y="0"/>
            <a:ext cx="2950475" cy="499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7BFD6-14E9-974C-BA1B-8D455E08DDC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1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1579"/>
            <a:ext cx="2950475" cy="499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132" y="9441579"/>
            <a:ext cx="2950475" cy="499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FF8CA-F518-EC40-BF1B-9782939603F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34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44B2F-9001-943E-CF20-5521027A6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69A70E0-C210-126E-7263-91FD262E52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0DC0262A-81E7-E4FC-4AF6-E35920CAF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E3F143-8AD9-666D-1C81-E5F8CA9DF6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FF8CA-F518-EC40-BF1B-9782939603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25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44B2F-9001-943E-CF20-5521027A6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69A70E0-C210-126E-7263-91FD262E52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0DC0262A-81E7-E4FC-4AF6-E35920CAF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E3F143-8AD9-666D-1C81-E5F8CA9DF6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FF8CA-F518-EC40-BF1B-9782939603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0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58A8D-A0E2-32A2-B909-A53DB6F32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6562E81-5B89-19B3-B4A1-57B331400F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D03AB7EB-17ED-D299-C64A-C62D4D9D64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30A85C-6258-C984-040C-25EC6DA9F4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FF8CA-F518-EC40-BF1B-9782939603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18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85B72-7280-92DF-E7FB-9375E3FE2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2D68310-05FF-1A9B-ED66-62DDAB2C9A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06C9C2E1-7C51-1476-8416-3C3CE00E15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20F4B29-4858-DCDF-4563-8C762F6CC9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FF8CA-F518-EC40-BF1B-9782939603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32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7F6E0-6825-7FD7-74A1-B75983377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AF1DEE8-EC0C-A2FD-625E-32506005EA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12F3714B-9EFE-3FA6-F3BD-A1EFB19598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0D4180-0FCC-C4A2-E4C7-30677F468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FF8CA-F518-EC40-BF1B-9782939603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94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7F6E0-6825-7FD7-74A1-B75983377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AF1DEE8-EC0C-A2FD-625E-32506005EA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12F3714B-9EFE-3FA6-F3BD-A1EFB19598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0D4180-0FCC-C4A2-E4C7-30677F468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FF8CA-F518-EC40-BF1B-9782939603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13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/>
        </p:nvSpPr>
        <p:spPr>
          <a:xfrm>
            <a:off x="0" y="14"/>
            <a:ext cx="12192000" cy="4354825"/>
          </a:xfrm>
          <a:prstGeom prst="rect">
            <a:avLst/>
          </a:prstGeom>
          <a:solidFill>
            <a:srgbClr val="ECF2F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500">
                <a:solidFill>
                  <a:srgbClr val="FFFFFF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pic>
        <p:nvPicPr>
          <p:cNvPr id="2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84" y="-15553"/>
            <a:ext cx="6565405" cy="5403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2" y="6310302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98501" y="6464550"/>
            <a:ext cx="280874" cy="3200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28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2" y="6310295"/>
            <a:ext cx="1548719" cy="474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Picture 18" descr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2490" y="5116962"/>
            <a:ext cx="2823416" cy="908687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525728" y="3491867"/>
            <a:ext cx="5925539" cy="914401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Source Sans Pro Bold"/>
                <a:ea typeface="Source Sans Pro Bold"/>
                <a:cs typeface="Source Sans Pro Bold"/>
                <a:sym typeface="Source Sans Pro Bold"/>
              </a:defRPr>
            </a:lvl1pPr>
            <a:lvl2pPr>
              <a:defRPr sz="3200">
                <a:latin typeface="Source Sans Pro Bold"/>
                <a:ea typeface="Source Sans Pro Bold"/>
                <a:cs typeface="Source Sans Pro Bold"/>
                <a:sym typeface="Source Sans Pro Bold"/>
              </a:defRPr>
            </a:lvl2pPr>
            <a:lvl3pPr>
              <a:defRPr sz="3200">
                <a:latin typeface="Source Sans Pro Bold"/>
                <a:ea typeface="Source Sans Pro Bold"/>
                <a:cs typeface="Source Sans Pro Bold"/>
                <a:sym typeface="Source Sans Pro Bold"/>
              </a:defRPr>
            </a:lvl3pPr>
            <a:lvl4pPr>
              <a:defRPr sz="3200">
                <a:latin typeface="Source Sans Pro Bold"/>
                <a:ea typeface="Source Sans Pro Bold"/>
                <a:cs typeface="Source Sans Pro Bold"/>
                <a:sym typeface="Source Sans Pro Bold"/>
              </a:defRPr>
            </a:lvl4pPr>
            <a:lvl5pPr>
              <a:defRPr sz="3200">
                <a:latin typeface="Source Sans Pro Bold"/>
                <a:ea typeface="Source Sans Pro Bold"/>
                <a:cs typeface="Source Sans Pro Bold"/>
                <a:sym typeface="Source Sans Pro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517796" y="1587568"/>
            <a:ext cx="4490141" cy="241027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408875981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974" y="118168"/>
            <a:ext cx="866715" cy="895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2" y="6310302"/>
            <a:ext cx="1548719" cy="474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971" y="118168"/>
            <a:ext cx="866715" cy="895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2" y="6310295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Google Shape;308;p8"/>
          <p:cNvSpPr/>
          <p:nvPr/>
        </p:nvSpPr>
        <p:spPr>
          <a:xfrm>
            <a:off x="0" y="2"/>
            <a:ext cx="12192000" cy="6189785"/>
          </a:xfrm>
          <a:prstGeom prst="roundRect">
            <a:avLst>
              <a:gd name="adj" fmla="val 0"/>
            </a:avLst>
          </a:prstGeom>
          <a:solidFill>
            <a:srgbClr val="EDF3F8"/>
          </a:solidFill>
          <a:ln w="12700">
            <a:miter lim="400000"/>
          </a:ln>
        </p:spPr>
        <p:txBody>
          <a:bodyPr lIns="45719" rIns="45719"/>
          <a:lstStyle/>
          <a:p>
            <a:pPr algn="just">
              <a:lnSpc>
                <a:spcPct val="90000"/>
              </a:lnSpc>
              <a:spcBef>
                <a:spcPts val="1000"/>
              </a:spcBef>
              <a:defRPr sz="900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pic>
        <p:nvPicPr>
          <p:cNvPr id="224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625" y="-76485"/>
            <a:ext cx="12223381" cy="5582136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80800" y="6330332"/>
            <a:ext cx="280874" cy="3200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77629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974" y="118168"/>
            <a:ext cx="866715" cy="895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2" y="6310302"/>
            <a:ext cx="1548719" cy="474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971" y="118168"/>
            <a:ext cx="866715" cy="895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2" y="6310295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Rectangle 5"/>
          <p:cNvSpPr/>
          <p:nvPr/>
        </p:nvSpPr>
        <p:spPr>
          <a:xfrm>
            <a:off x="0" y="-9332"/>
            <a:ext cx="12192000" cy="6199821"/>
          </a:xfrm>
          <a:prstGeom prst="rect">
            <a:avLst/>
          </a:prstGeom>
          <a:solidFill>
            <a:srgbClr val="ECF2F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000">
                <a:solidFill>
                  <a:srgbClr val="FFFFFF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pic>
        <p:nvPicPr>
          <p:cNvPr id="240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143" y="-18868"/>
            <a:ext cx="5130801" cy="660401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TextBox 4"/>
          <p:cNvSpPr txBox="1"/>
          <p:nvPr/>
        </p:nvSpPr>
        <p:spPr>
          <a:xfrm>
            <a:off x="275896" y="11103"/>
            <a:ext cx="2627841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lvl1pPr>
          </a:lstStyle>
          <a:p>
            <a:r>
              <a:t>Disclaimer</a:t>
            </a:r>
          </a:p>
        </p:txBody>
      </p:sp>
      <p:sp>
        <p:nvSpPr>
          <p:cNvPr id="243" name="Body Level One…"/>
          <p:cNvSpPr txBox="1">
            <a:spLocks noGrp="1"/>
          </p:cNvSpPr>
          <p:nvPr>
            <p:ph type="body" idx="1"/>
          </p:nvPr>
        </p:nvSpPr>
        <p:spPr>
          <a:xfrm>
            <a:off x="797442" y="842963"/>
            <a:ext cx="10450423" cy="520696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80800" y="6330332"/>
            <a:ext cx="280874" cy="3200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459989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302"/>
            <a:ext cx="1548719" cy="474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295"/>
            <a:ext cx="1548719" cy="474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"/>
            <a:ext cx="5074419" cy="653144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TextBox 4"/>
          <p:cNvSpPr txBox="1"/>
          <p:nvPr/>
        </p:nvSpPr>
        <p:spPr>
          <a:xfrm>
            <a:off x="275895" y="11103"/>
            <a:ext cx="4406233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lvl1pPr>
          </a:lstStyle>
          <a:p>
            <a:r>
              <a:t>Learning objectives</a:t>
            </a:r>
          </a:p>
        </p:txBody>
      </p:sp>
      <p:sp>
        <p:nvSpPr>
          <p:cNvPr id="26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279575" y="1700808"/>
            <a:ext cx="7416826" cy="4349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80800" y="6330332"/>
            <a:ext cx="280874" cy="3200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734833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302"/>
            <a:ext cx="1548719" cy="474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295"/>
            <a:ext cx="1548719" cy="474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2"/>
            <a:ext cx="8283390" cy="716693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Title Text"/>
          <p:cNvSpPr txBox="1">
            <a:spLocks noGrp="1"/>
          </p:cNvSpPr>
          <p:nvPr>
            <p:ph type="title"/>
          </p:nvPr>
        </p:nvSpPr>
        <p:spPr>
          <a:xfrm>
            <a:off x="297713" y="70581"/>
            <a:ext cx="3571875" cy="64611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6" name="Body Level One…"/>
          <p:cNvSpPr txBox="1">
            <a:spLocks noGrp="1"/>
          </p:cNvSpPr>
          <p:nvPr>
            <p:ph type="body" idx="1"/>
          </p:nvPr>
        </p:nvSpPr>
        <p:spPr>
          <a:xfrm>
            <a:off x="2438402" y="1247001"/>
            <a:ext cx="8058616" cy="465407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80800" y="6330332"/>
            <a:ext cx="280874" cy="3200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003193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302"/>
            <a:ext cx="1548719" cy="474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295"/>
            <a:ext cx="1548719" cy="474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2"/>
            <a:ext cx="10838332" cy="716693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Title Text"/>
          <p:cNvSpPr txBox="1">
            <a:spLocks noGrp="1"/>
          </p:cNvSpPr>
          <p:nvPr>
            <p:ph type="title"/>
          </p:nvPr>
        </p:nvSpPr>
        <p:spPr>
          <a:xfrm>
            <a:off x="297713" y="70581"/>
            <a:ext cx="3571875" cy="64611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6" name="Body Level One…"/>
          <p:cNvSpPr txBox="1">
            <a:spLocks noGrp="1"/>
          </p:cNvSpPr>
          <p:nvPr>
            <p:ph type="body" idx="1"/>
          </p:nvPr>
        </p:nvSpPr>
        <p:spPr>
          <a:xfrm>
            <a:off x="2438402" y="1247001"/>
            <a:ext cx="8058616" cy="465407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80800" y="6330332"/>
            <a:ext cx="280874" cy="3200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61422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302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80800" y="6330332"/>
            <a:ext cx="280874" cy="3200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336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295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Title Text"/>
          <p:cNvSpPr txBox="1">
            <a:spLocks noGrp="1"/>
          </p:cNvSpPr>
          <p:nvPr>
            <p:ph type="title"/>
          </p:nvPr>
        </p:nvSpPr>
        <p:spPr>
          <a:xfrm>
            <a:off x="838200" y="365128"/>
            <a:ext cx="10515600" cy="132556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6"/>
            <a:ext cx="5156200" cy="435133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10408660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302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80800" y="6330332"/>
            <a:ext cx="280874" cy="3200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35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295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Title Text"/>
          <p:cNvSpPr txBox="1">
            <a:spLocks noGrp="1"/>
          </p:cNvSpPr>
          <p:nvPr>
            <p:ph type="title"/>
          </p:nvPr>
        </p:nvSpPr>
        <p:spPr>
          <a:xfrm>
            <a:off x="840317" y="365128"/>
            <a:ext cx="10515601" cy="132556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40320" y="1681164"/>
            <a:ext cx="5158317" cy="823913"/>
          </a:xfrm>
          <a:prstGeom prst="rect">
            <a:avLst/>
          </a:prstGeom>
        </p:spPr>
        <p:txBody>
          <a:bodyPr anchor="b"/>
          <a:lstStyle>
            <a:lvl1pPr>
              <a:defRPr sz="700"/>
            </a:lvl1pPr>
            <a:lvl2pPr marL="0" indent="144660">
              <a:buSzTx/>
              <a:buNone/>
              <a:defRPr sz="700"/>
            </a:lvl2pPr>
            <a:lvl3pPr marL="0" indent="289320">
              <a:buSzTx/>
              <a:buNone/>
              <a:defRPr sz="700"/>
            </a:lvl3pPr>
            <a:lvl4pPr marL="0" indent="433978">
              <a:buSzTx/>
              <a:buNone/>
              <a:defRPr sz="700"/>
            </a:lvl4pPr>
            <a:lvl5pPr marL="0" indent="578639">
              <a:buSzTx/>
              <a:buNone/>
              <a:defRPr sz="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6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4"/>
            <a:ext cx="5183717" cy="823913"/>
          </a:xfrm>
          <a:prstGeom prst="rect">
            <a:avLst/>
          </a:prstGeom>
        </p:spPr>
        <p:txBody>
          <a:bodyPr anchor="b"/>
          <a:lstStyle/>
          <a:p>
            <a:pPr>
              <a:defRPr sz="7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722538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302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80800" y="6330332"/>
            <a:ext cx="280874" cy="3200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36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295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Title Text"/>
          <p:cNvSpPr txBox="1">
            <a:spLocks noGrp="1"/>
          </p:cNvSpPr>
          <p:nvPr>
            <p:ph type="title"/>
          </p:nvPr>
        </p:nvSpPr>
        <p:spPr>
          <a:xfrm>
            <a:off x="840324" y="457200"/>
            <a:ext cx="3932768" cy="16002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r>
              <a:t>Title Text</a:t>
            </a:r>
          </a:p>
        </p:txBody>
      </p:sp>
      <p:sp>
        <p:nvSpPr>
          <p:cNvPr id="37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716" y="987437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  <a:lvl2pPr marL="235072" indent="-90412">
              <a:defRPr sz="1000"/>
            </a:lvl2pPr>
            <a:lvl3pPr marL="392648" indent="-103328">
              <a:defRPr sz="1000"/>
            </a:lvl3pPr>
            <a:lvl4pPr marL="554529" indent="-120549">
              <a:defRPr sz="1000"/>
            </a:lvl4pPr>
            <a:lvl5pPr marL="699187" indent="-120549">
              <a:defRPr sz="1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40324" y="2057400"/>
            <a:ext cx="3932768" cy="3811588"/>
          </a:xfrm>
          <a:prstGeom prst="rect">
            <a:avLst/>
          </a:prstGeom>
        </p:spPr>
        <p:txBody>
          <a:bodyPr/>
          <a:lstStyle/>
          <a:p>
            <a:pPr>
              <a:defRPr sz="5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334321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302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80800" y="6330332"/>
            <a:ext cx="280874" cy="3200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38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295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Title Text"/>
          <p:cNvSpPr txBox="1">
            <a:spLocks noGrp="1"/>
          </p:cNvSpPr>
          <p:nvPr>
            <p:ph type="title"/>
          </p:nvPr>
        </p:nvSpPr>
        <p:spPr>
          <a:xfrm>
            <a:off x="840324" y="457200"/>
            <a:ext cx="3932768" cy="16002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r>
              <a:t>Title Text</a:t>
            </a:r>
          </a:p>
        </p:txBody>
      </p:sp>
      <p:sp>
        <p:nvSpPr>
          <p:cNvPr id="387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716" y="987437"/>
            <a:ext cx="617220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40324" y="2057400"/>
            <a:ext cx="3932768" cy="3811588"/>
          </a:xfrm>
          <a:prstGeom prst="rect">
            <a:avLst/>
          </a:prstGeom>
        </p:spPr>
        <p:txBody>
          <a:bodyPr/>
          <a:lstStyle>
            <a:lvl1pPr>
              <a:defRPr sz="500"/>
            </a:lvl1pPr>
            <a:lvl2pPr marL="0" indent="144660">
              <a:buSzTx/>
              <a:buNone/>
              <a:defRPr sz="500"/>
            </a:lvl2pPr>
            <a:lvl3pPr marL="0" indent="289320">
              <a:buSzTx/>
              <a:buNone/>
              <a:defRPr sz="500"/>
            </a:lvl3pPr>
            <a:lvl4pPr marL="0" indent="433978">
              <a:buSzTx/>
              <a:buNone/>
              <a:defRPr sz="500"/>
            </a:lvl4pPr>
            <a:lvl5pPr marL="0" indent="578639">
              <a:buSzTx/>
              <a:buNone/>
              <a:defRPr sz="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96874483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974" y="118168"/>
            <a:ext cx="866715" cy="895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2" y="6310302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3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80800" y="6330332"/>
            <a:ext cx="280874" cy="3200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39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971" y="118168"/>
            <a:ext cx="866715" cy="895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2" y="6310295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Rectangle 1"/>
          <p:cNvSpPr/>
          <p:nvPr/>
        </p:nvSpPr>
        <p:spPr>
          <a:xfrm>
            <a:off x="0" y="5"/>
            <a:ext cx="12192000" cy="4286658"/>
          </a:xfrm>
          <a:prstGeom prst="rect">
            <a:avLst/>
          </a:prstGeom>
          <a:solidFill>
            <a:srgbClr val="ECF2F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pic>
        <p:nvPicPr>
          <p:cNvPr id="404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"/>
            <a:ext cx="8207344" cy="5038929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Rectangle 4"/>
          <p:cNvSpPr/>
          <p:nvPr/>
        </p:nvSpPr>
        <p:spPr>
          <a:xfrm>
            <a:off x="0" y="5"/>
            <a:ext cx="12192000" cy="4286658"/>
          </a:xfrm>
          <a:prstGeom prst="rect">
            <a:avLst/>
          </a:prstGeom>
          <a:solidFill>
            <a:srgbClr val="ECF2F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pic>
        <p:nvPicPr>
          <p:cNvPr id="407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"/>
            <a:ext cx="8207344" cy="503892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6066888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302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98501" y="6451786"/>
            <a:ext cx="280874" cy="3200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45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295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xfrm>
            <a:off x="190765" y="801826"/>
            <a:ext cx="5543941" cy="64566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A2010C"/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47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"/>
            <a:ext cx="5074419" cy="653144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TextBox 8"/>
          <p:cNvSpPr txBox="1"/>
          <p:nvPr/>
        </p:nvSpPr>
        <p:spPr>
          <a:xfrm>
            <a:off x="295678" y="34062"/>
            <a:ext cx="4165296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FF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1pPr>
          </a:lstStyle>
          <a:p>
            <a:r>
              <a:t>Overview</a:t>
            </a:r>
          </a:p>
        </p:txBody>
      </p:sp>
      <p:sp>
        <p:nvSpPr>
          <p:cNvPr id="49" name="Rounded Rectangle 11"/>
          <p:cNvSpPr/>
          <p:nvPr/>
        </p:nvSpPr>
        <p:spPr>
          <a:xfrm flipV="1">
            <a:off x="3237765" y="5566945"/>
            <a:ext cx="7232744" cy="84525"/>
          </a:xfrm>
          <a:prstGeom prst="roundRect">
            <a:avLst>
              <a:gd name="adj" fmla="val 50000"/>
            </a:avLst>
          </a:prstGeom>
          <a:solidFill>
            <a:srgbClr val="A3000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700">
                <a:solidFill>
                  <a:srgbClr val="FFFFFF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50" name="TextBox 34"/>
          <p:cNvSpPr txBox="1"/>
          <p:nvPr/>
        </p:nvSpPr>
        <p:spPr>
          <a:xfrm>
            <a:off x="3184613" y="1217930"/>
            <a:ext cx="7662984" cy="442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120549" indent="-120549">
              <a:buClr>
                <a:schemeClr val="accent3"/>
              </a:buClr>
              <a:buSzPct val="100000"/>
              <a:buFont typeface="Arial"/>
              <a:buChar char="•"/>
              <a:defRPr sz="2400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The navy blue bars on top are expandable and they can be stretched to cover longer headers</a:t>
            </a:r>
          </a:p>
          <a:p>
            <a:pPr marL="120549" indent="-120549">
              <a:buClr>
                <a:schemeClr val="accent3"/>
              </a:buClr>
              <a:buSzPct val="100000"/>
              <a:buFont typeface="Arial"/>
              <a:buChar char="•"/>
              <a:defRPr sz="2400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Font: Source Sans Pro</a:t>
            </a:r>
          </a:p>
          <a:p>
            <a:pPr marL="120549" indent="-120549">
              <a:buClr>
                <a:schemeClr val="accent3"/>
              </a:buClr>
              <a:buSzPct val="100000"/>
              <a:buFont typeface="Arial"/>
              <a:buChar char="•"/>
              <a:defRPr sz="2400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Headers should be in Bold font, size 28-32 </a:t>
            </a:r>
          </a:p>
          <a:p>
            <a:pPr marL="120549" indent="-120549">
              <a:buClr>
                <a:schemeClr val="accent3"/>
              </a:buClr>
              <a:buSzPct val="100000"/>
              <a:buFont typeface="Arial"/>
              <a:buChar char="•"/>
              <a:defRPr sz="2400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Subtitles should be in Bold </a:t>
            </a:r>
            <a:r>
              <a:rPr>
                <a:solidFill>
                  <a:srgbClr val="A2010C"/>
                </a:solidFill>
              </a:rPr>
              <a:t>colored</a:t>
            </a:r>
            <a:r>
              <a:t> font (</a:t>
            </a:r>
            <a:r>
              <a:rPr>
                <a:solidFill>
                  <a:srgbClr val="A2010C"/>
                </a:solidFill>
              </a:rPr>
              <a:t>red</a:t>
            </a:r>
            <a:r>
              <a:t> or </a:t>
            </a:r>
            <a:r>
              <a:rPr>
                <a:solidFill>
                  <a:schemeClr val="accent3"/>
                </a:solidFill>
              </a:rPr>
              <a:t>green</a:t>
            </a:r>
            <a:r>
              <a:t>), size 28 </a:t>
            </a:r>
          </a:p>
          <a:p>
            <a:pPr marL="120549" indent="-120549">
              <a:buClr>
                <a:schemeClr val="accent3"/>
              </a:buClr>
              <a:buSzPct val="100000"/>
              <a:buFont typeface="Arial"/>
              <a:buChar char="•"/>
              <a:defRPr sz="2400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There should be at least half an inch space from the edges for the body text</a:t>
            </a:r>
          </a:p>
          <a:p>
            <a:pPr marL="120549" indent="-120549">
              <a:buClr>
                <a:schemeClr val="accent3"/>
              </a:buClr>
              <a:buSzPct val="100000"/>
              <a:buFont typeface="Arial"/>
              <a:buChar char="•"/>
              <a:defRPr sz="2400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Body text should be between size 22-24</a:t>
            </a:r>
          </a:p>
          <a:p>
            <a:pPr marL="120549" indent="-120549">
              <a:buClr>
                <a:schemeClr val="accent3"/>
              </a:buClr>
              <a:buSzPct val="100000"/>
              <a:buFont typeface="Arial"/>
              <a:buChar char="•"/>
              <a:defRPr sz="2400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Body text cannot be bigger than the header text</a:t>
            </a:r>
          </a:p>
          <a:p>
            <a:pPr marL="120549" indent="-120549">
              <a:buClr>
                <a:schemeClr val="accent3"/>
              </a:buClr>
              <a:buSzPct val="100000"/>
              <a:buFont typeface="Arial"/>
              <a:buChar char="•"/>
              <a:defRPr sz="2400">
                <a:solidFill>
                  <a:srgbClr val="222222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Bullet point dots should be colored (</a:t>
            </a:r>
            <a:r>
              <a:rPr>
                <a:solidFill>
                  <a:srgbClr val="A2010C"/>
                </a:solidFill>
              </a:rPr>
              <a:t>red</a:t>
            </a:r>
            <a:r>
              <a:t> or </a:t>
            </a:r>
            <a:r>
              <a:rPr>
                <a:solidFill>
                  <a:schemeClr val="accent3"/>
                </a:solidFill>
              </a:rPr>
              <a:t>green</a:t>
            </a:r>
            <a:r>
              <a:t>)</a:t>
            </a:r>
          </a:p>
        </p:txBody>
      </p:sp>
      <p:grpSp>
        <p:nvGrpSpPr>
          <p:cNvPr id="54" name="Group 13"/>
          <p:cNvGrpSpPr/>
          <p:nvPr/>
        </p:nvGrpSpPr>
        <p:grpSpPr>
          <a:xfrm>
            <a:off x="1296010" y="1929713"/>
            <a:ext cx="1082316" cy="3601600"/>
            <a:chOff x="0" y="0"/>
            <a:chExt cx="1082315" cy="3601600"/>
          </a:xfrm>
        </p:grpSpPr>
        <p:pic>
          <p:nvPicPr>
            <p:cNvPr id="51" name="Picture 14" descr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" y="-1"/>
              <a:ext cx="1082315" cy="10823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" name="Picture 15" descr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259643"/>
              <a:ext cx="1082314" cy="1082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" name="Picture 16" descr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" y="2519286"/>
              <a:ext cx="1082315" cy="10823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009165631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302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4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80800" y="6330332"/>
            <a:ext cx="280874" cy="3200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418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295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3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1800"/>
            </a:lvl1pPr>
          </a:lstStyle>
          <a:p>
            <a:r>
              <a:t>Title Text</a:t>
            </a:r>
          </a:p>
        </p:txBody>
      </p:sp>
      <p:sp>
        <p:nvSpPr>
          <p:cNvPr id="4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algn="ctr">
              <a:defRPr sz="700"/>
            </a:lvl1pPr>
            <a:lvl2pPr marL="0" indent="144660" algn="ctr">
              <a:buSzTx/>
              <a:buNone/>
              <a:defRPr sz="700"/>
            </a:lvl2pPr>
            <a:lvl3pPr marL="0" indent="289320" algn="ctr">
              <a:buSzTx/>
              <a:buNone/>
              <a:defRPr sz="700"/>
            </a:lvl3pPr>
            <a:lvl4pPr marL="0" indent="433978" algn="ctr">
              <a:buSzTx/>
              <a:buNone/>
              <a:defRPr sz="700"/>
            </a:lvl4pPr>
            <a:lvl5pPr marL="0" indent="578639" algn="ctr">
              <a:buSzTx/>
              <a:buNone/>
              <a:defRPr sz="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63605309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302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4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80800" y="6330332"/>
            <a:ext cx="280874" cy="3200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43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295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434" name="TextBox 7"/>
          <p:cNvSpPr txBox="1"/>
          <p:nvPr/>
        </p:nvSpPr>
        <p:spPr>
          <a:xfrm>
            <a:off x="8472299" y="6406227"/>
            <a:ext cx="3426202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1200">
                <a:solidFill>
                  <a:srgbClr val="00206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1pPr>
          </a:lstStyle>
          <a:p>
            <a:r>
              <a:t>Rapid Response Teams Advanced Training Package</a:t>
            </a:r>
          </a:p>
        </p:txBody>
      </p:sp>
      <p:sp>
        <p:nvSpPr>
          <p:cNvPr id="435" name="Text Placeholder 6"/>
          <p:cNvSpPr txBox="1"/>
          <p:nvPr/>
        </p:nvSpPr>
        <p:spPr>
          <a:xfrm>
            <a:off x="8157918" y="6611807"/>
            <a:ext cx="3740583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lvl="1" indent="342900" algn="r" defTabSz="289320">
              <a:lnSpc>
                <a:spcPct val="90000"/>
              </a:lnSpc>
              <a:spcBef>
                <a:spcPts val="100"/>
              </a:spcBef>
              <a:defRPr sz="1200">
                <a:solidFill>
                  <a:srgbClr val="00206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1_RRT_TOT_generic_day_1_220824_en</a:t>
            </a:r>
          </a:p>
        </p:txBody>
      </p:sp>
      <p:sp>
        <p:nvSpPr>
          <p:cNvPr id="436" name="Title Text"/>
          <p:cNvSpPr txBox="1">
            <a:spLocks noGrp="1"/>
          </p:cNvSpPr>
          <p:nvPr>
            <p:ph type="title"/>
          </p:nvPr>
        </p:nvSpPr>
        <p:spPr>
          <a:xfrm>
            <a:off x="838200" y="365128"/>
            <a:ext cx="10515600" cy="132556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7" name="TextBox 5"/>
          <p:cNvSpPr/>
          <p:nvPr/>
        </p:nvSpPr>
        <p:spPr>
          <a:xfrm>
            <a:off x="0" y="5943600"/>
            <a:ext cx="12192000" cy="9233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n w="9525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438" name="TextBox 6"/>
          <p:cNvSpPr/>
          <p:nvPr/>
        </p:nvSpPr>
        <p:spPr>
          <a:xfrm>
            <a:off x="0" y="5943600"/>
            <a:ext cx="12192000" cy="9233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n w="9525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779408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ACEEA6-EF2F-178A-BEBC-CB1AF3C916DF}"/>
              </a:ext>
            </a:extLst>
          </p:cNvPr>
          <p:cNvSpPr/>
          <p:nvPr userDrawn="1"/>
        </p:nvSpPr>
        <p:spPr>
          <a:xfrm>
            <a:off x="0" y="5"/>
            <a:ext cx="12192000" cy="4354825"/>
          </a:xfrm>
          <a:prstGeom prst="rect">
            <a:avLst/>
          </a:prstGeom>
          <a:solidFill>
            <a:srgbClr val="ECF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1BD2A0-69A7-FD33-05B5-DE7FC46F4B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560820" cy="53721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52F271-C77E-92EB-BD02-CBB94DD94C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02486" y="5116956"/>
            <a:ext cx="2823414" cy="90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21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48FB1-A0CD-B6FF-37E2-1285FF025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5493" y="1826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GB"/>
              <a:t>Subtitle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260AC-B0EC-359E-DA66-58601D84B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B2F7880-1851-F24D-5BA8-7ADC1036D68C}"/>
              </a:ext>
            </a:extLst>
          </p:cNvPr>
          <p:cNvGrpSpPr/>
          <p:nvPr userDrawn="1"/>
        </p:nvGrpSpPr>
        <p:grpSpPr>
          <a:xfrm rot="5400000">
            <a:off x="10545884" y="4835895"/>
            <a:ext cx="1915542" cy="766594"/>
            <a:chOff x="4787010" y="4028273"/>
            <a:chExt cx="6492503" cy="259827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DDE0EF3-97D1-963B-01A0-55029340A5B7}"/>
                </a:ext>
              </a:extLst>
            </p:cNvPr>
            <p:cNvGrpSpPr/>
            <p:nvPr/>
          </p:nvGrpSpPr>
          <p:grpSpPr>
            <a:xfrm>
              <a:off x="8188578" y="5463881"/>
              <a:ext cx="3090935" cy="1162671"/>
              <a:chOff x="5014297" y="4135479"/>
              <a:chExt cx="5479016" cy="2060961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049BC2E8-B51E-7920-B5AF-1C57579F5395}"/>
                  </a:ext>
                </a:extLst>
              </p:cNvPr>
              <p:cNvGrpSpPr/>
              <p:nvPr/>
            </p:nvGrpSpPr>
            <p:grpSpPr>
              <a:xfrm>
                <a:off x="5014297" y="4135479"/>
                <a:ext cx="5479016" cy="808233"/>
                <a:chOff x="4379975" y="4706099"/>
                <a:chExt cx="11219688" cy="1655064"/>
              </a:xfrm>
            </p:grpSpPr>
            <p:grpSp>
              <p:nvGrpSpPr>
                <p:cNvPr id="171" name="Group 170">
                  <a:extLst>
                    <a:ext uri="{FF2B5EF4-FFF2-40B4-BE49-F238E27FC236}">
                      <a16:creationId xmlns:a16="http://schemas.microsoft.com/office/drawing/2014/main" id="{B99218C6-9161-F254-FCC6-F2EB58191FF9}"/>
                    </a:ext>
                  </a:extLst>
                </p:cNvPr>
                <p:cNvGrpSpPr/>
                <p:nvPr/>
              </p:nvGrpSpPr>
              <p:grpSpPr>
                <a:xfrm>
                  <a:off x="4379975" y="4706099"/>
                  <a:ext cx="11219688" cy="402336"/>
                  <a:chOff x="4379975" y="4706099"/>
                  <a:chExt cx="11219688" cy="402336"/>
                </a:xfrm>
              </p:grpSpPr>
              <p:grpSp>
                <p:nvGrpSpPr>
                  <p:cNvPr id="183" name="Group 182">
                    <a:extLst>
                      <a:ext uri="{FF2B5EF4-FFF2-40B4-BE49-F238E27FC236}">
                        <a16:creationId xmlns:a16="http://schemas.microsoft.com/office/drawing/2014/main" id="{260A93D7-3FF5-C537-704C-55930774CFD4}"/>
                      </a:ext>
                    </a:extLst>
                  </p:cNvPr>
                  <p:cNvGrpSpPr/>
                  <p:nvPr/>
                </p:nvGrpSpPr>
                <p:grpSpPr>
                  <a:xfrm>
                    <a:off x="4379975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189" name="Oval 188">
                      <a:extLst>
                        <a:ext uri="{FF2B5EF4-FFF2-40B4-BE49-F238E27FC236}">
                          <a16:creationId xmlns:a16="http://schemas.microsoft.com/office/drawing/2014/main" id="{A1B35D5B-DB86-5387-078F-0D0FE39E67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90" name="Oval 189">
                      <a:extLst>
                        <a:ext uri="{FF2B5EF4-FFF2-40B4-BE49-F238E27FC236}">
                          <a16:creationId xmlns:a16="http://schemas.microsoft.com/office/drawing/2014/main" id="{CEE1EE1A-1237-31C4-036A-C29AC242B8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91" name="Oval 190">
                      <a:extLst>
                        <a:ext uri="{FF2B5EF4-FFF2-40B4-BE49-F238E27FC236}">
                          <a16:creationId xmlns:a16="http://schemas.microsoft.com/office/drawing/2014/main" id="{D4F91269-15DF-35D7-5C54-38B5CBCE26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92" name="Oval 191">
                      <a:extLst>
                        <a:ext uri="{FF2B5EF4-FFF2-40B4-BE49-F238E27FC236}">
                          <a16:creationId xmlns:a16="http://schemas.microsoft.com/office/drawing/2014/main" id="{6C0D715D-361C-3042-417B-8C232C2C2C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  <p:grpSp>
                <p:nvGrpSpPr>
                  <p:cNvPr id="184" name="Group 183">
                    <a:extLst>
                      <a:ext uri="{FF2B5EF4-FFF2-40B4-BE49-F238E27FC236}">
                        <a16:creationId xmlns:a16="http://schemas.microsoft.com/office/drawing/2014/main" id="{7827FADD-536F-14C4-F206-0F76637100C5}"/>
                      </a:ext>
                    </a:extLst>
                  </p:cNvPr>
                  <p:cNvGrpSpPr/>
                  <p:nvPr/>
                </p:nvGrpSpPr>
                <p:grpSpPr>
                  <a:xfrm>
                    <a:off x="10652759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185" name="Oval 184">
                      <a:extLst>
                        <a:ext uri="{FF2B5EF4-FFF2-40B4-BE49-F238E27FC236}">
                          <a16:creationId xmlns:a16="http://schemas.microsoft.com/office/drawing/2014/main" id="{04D8A31A-212D-BB5B-2EED-69E2D18C53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86" name="Oval 185">
                      <a:extLst>
                        <a:ext uri="{FF2B5EF4-FFF2-40B4-BE49-F238E27FC236}">
                          <a16:creationId xmlns:a16="http://schemas.microsoft.com/office/drawing/2014/main" id="{48F26B8B-3259-FD4C-04C7-C4429FC3AB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87" name="Oval 186">
                      <a:extLst>
                        <a:ext uri="{FF2B5EF4-FFF2-40B4-BE49-F238E27FC236}">
                          <a16:creationId xmlns:a16="http://schemas.microsoft.com/office/drawing/2014/main" id="{73EBBF8F-EC27-F9D5-F156-806CE9360B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88" name="Oval 187">
                      <a:extLst>
                        <a:ext uri="{FF2B5EF4-FFF2-40B4-BE49-F238E27FC236}">
                          <a16:creationId xmlns:a16="http://schemas.microsoft.com/office/drawing/2014/main" id="{A2617408-0C1E-218E-45BE-06D57A54E7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</p:grpSp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6941B6BE-D806-2271-99F7-3DDEFC4B9F84}"/>
                    </a:ext>
                  </a:extLst>
                </p:cNvPr>
                <p:cNvGrpSpPr/>
                <p:nvPr/>
              </p:nvGrpSpPr>
              <p:grpSpPr>
                <a:xfrm>
                  <a:off x="4379975" y="5958827"/>
                  <a:ext cx="11219688" cy="402336"/>
                  <a:chOff x="4379975" y="4706099"/>
                  <a:chExt cx="11219688" cy="402336"/>
                </a:xfrm>
              </p:grpSpPr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B3BC70F5-6954-595B-E86B-CBC29F5363A1}"/>
                      </a:ext>
                    </a:extLst>
                  </p:cNvPr>
                  <p:cNvGrpSpPr/>
                  <p:nvPr/>
                </p:nvGrpSpPr>
                <p:grpSpPr>
                  <a:xfrm>
                    <a:off x="4379975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179" name="Oval 178">
                      <a:extLst>
                        <a:ext uri="{FF2B5EF4-FFF2-40B4-BE49-F238E27FC236}">
                          <a16:creationId xmlns:a16="http://schemas.microsoft.com/office/drawing/2014/main" id="{9DDF9F74-E2DB-7827-53D6-997CC3BF21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80" name="Oval 179">
                      <a:extLst>
                        <a:ext uri="{FF2B5EF4-FFF2-40B4-BE49-F238E27FC236}">
                          <a16:creationId xmlns:a16="http://schemas.microsoft.com/office/drawing/2014/main" id="{A2D9F8C4-0885-1244-34B1-1FF60564B5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0160AC76-A00B-5243-8A0F-8D51271393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82" name="Oval 181">
                      <a:extLst>
                        <a:ext uri="{FF2B5EF4-FFF2-40B4-BE49-F238E27FC236}">
                          <a16:creationId xmlns:a16="http://schemas.microsoft.com/office/drawing/2014/main" id="{0CD83564-6BAE-F719-CFD7-4D9836DE50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  <p:grpSp>
                <p:nvGrpSpPr>
                  <p:cNvPr id="174" name="Group 173">
                    <a:extLst>
                      <a:ext uri="{FF2B5EF4-FFF2-40B4-BE49-F238E27FC236}">
                        <a16:creationId xmlns:a16="http://schemas.microsoft.com/office/drawing/2014/main" id="{C62E24CA-83DB-2E2D-EA58-AD9353F300D0}"/>
                      </a:ext>
                    </a:extLst>
                  </p:cNvPr>
                  <p:cNvGrpSpPr/>
                  <p:nvPr/>
                </p:nvGrpSpPr>
                <p:grpSpPr>
                  <a:xfrm>
                    <a:off x="10652759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175" name="Oval 174">
                      <a:extLst>
                        <a:ext uri="{FF2B5EF4-FFF2-40B4-BE49-F238E27FC236}">
                          <a16:creationId xmlns:a16="http://schemas.microsoft.com/office/drawing/2014/main" id="{BBC63E22-8DAC-48DE-8779-F803C676C6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76" name="Oval 175">
                      <a:extLst>
                        <a:ext uri="{FF2B5EF4-FFF2-40B4-BE49-F238E27FC236}">
                          <a16:creationId xmlns:a16="http://schemas.microsoft.com/office/drawing/2014/main" id="{2599DDB0-41BC-08D1-35A7-DC77960A88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7903FEC9-BFDC-A394-165D-C28CAB3C5C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78" name="Oval 177">
                      <a:extLst>
                        <a:ext uri="{FF2B5EF4-FFF2-40B4-BE49-F238E27FC236}">
                          <a16:creationId xmlns:a16="http://schemas.microsoft.com/office/drawing/2014/main" id="{113B3536-5E22-83C4-3ABD-ACE8284C13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</p:grp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13CFDE45-223E-DB29-C2D4-63B19550C3ED}"/>
                  </a:ext>
                </a:extLst>
              </p:cNvPr>
              <p:cNvGrpSpPr/>
              <p:nvPr/>
            </p:nvGrpSpPr>
            <p:grpSpPr>
              <a:xfrm>
                <a:off x="5014297" y="5388207"/>
                <a:ext cx="5479016" cy="808233"/>
                <a:chOff x="4379975" y="4706099"/>
                <a:chExt cx="11219688" cy="1655064"/>
              </a:xfrm>
            </p:grpSpPr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C1B5E747-8CF5-911D-2499-5B16964EA0FE}"/>
                    </a:ext>
                  </a:extLst>
                </p:cNvPr>
                <p:cNvGrpSpPr/>
                <p:nvPr/>
              </p:nvGrpSpPr>
              <p:grpSpPr>
                <a:xfrm>
                  <a:off x="4379975" y="4706099"/>
                  <a:ext cx="11219688" cy="402336"/>
                  <a:chOff x="4379975" y="4706099"/>
                  <a:chExt cx="11219688" cy="402336"/>
                </a:xfrm>
              </p:grpSpPr>
              <p:grpSp>
                <p:nvGrpSpPr>
                  <p:cNvPr id="161" name="Group 160">
                    <a:extLst>
                      <a:ext uri="{FF2B5EF4-FFF2-40B4-BE49-F238E27FC236}">
                        <a16:creationId xmlns:a16="http://schemas.microsoft.com/office/drawing/2014/main" id="{1A42F2CB-BB33-D94D-36D6-62FB2DD1FACB}"/>
                      </a:ext>
                    </a:extLst>
                  </p:cNvPr>
                  <p:cNvGrpSpPr/>
                  <p:nvPr/>
                </p:nvGrpSpPr>
                <p:grpSpPr>
                  <a:xfrm>
                    <a:off x="4379975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167" name="Oval 166">
                      <a:extLst>
                        <a:ext uri="{FF2B5EF4-FFF2-40B4-BE49-F238E27FC236}">
                          <a16:creationId xmlns:a16="http://schemas.microsoft.com/office/drawing/2014/main" id="{D9F4DC1B-6518-846E-D3A4-F41BC25A23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68" name="Oval 167">
                      <a:extLst>
                        <a:ext uri="{FF2B5EF4-FFF2-40B4-BE49-F238E27FC236}">
                          <a16:creationId xmlns:a16="http://schemas.microsoft.com/office/drawing/2014/main" id="{AB5D2C5B-9FE8-EA13-8AC2-C8E3254515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69" name="Oval 168">
                      <a:extLst>
                        <a:ext uri="{FF2B5EF4-FFF2-40B4-BE49-F238E27FC236}">
                          <a16:creationId xmlns:a16="http://schemas.microsoft.com/office/drawing/2014/main" id="{5B0203E0-3A0E-31E4-6B22-7FEA8BDC70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70" name="Oval 169">
                      <a:extLst>
                        <a:ext uri="{FF2B5EF4-FFF2-40B4-BE49-F238E27FC236}">
                          <a16:creationId xmlns:a16="http://schemas.microsoft.com/office/drawing/2014/main" id="{44C166C0-994A-EDC5-639B-4DB1276536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  <p:grpSp>
                <p:nvGrpSpPr>
                  <p:cNvPr id="162" name="Group 161">
                    <a:extLst>
                      <a:ext uri="{FF2B5EF4-FFF2-40B4-BE49-F238E27FC236}">
                        <a16:creationId xmlns:a16="http://schemas.microsoft.com/office/drawing/2014/main" id="{E901835F-DB73-AD96-4234-8EF4BDFA01CD}"/>
                      </a:ext>
                    </a:extLst>
                  </p:cNvPr>
                  <p:cNvGrpSpPr/>
                  <p:nvPr/>
                </p:nvGrpSpPr>
                <p:grpSpPr>
                  <a:xfrm>
                    <a:off x="10652759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163" name="Oval 162">
                      <a:extLst>
                        <a:ext uri="{FF2B5EF4-FFF2-40B4-BE49-F238E27FC236}">
                          <a16:creationId xmlns:a16="http://schemas.microsoft.com/office/drawing/2014/main" id="{202A4A11-0425-75E8-A3AD-F561F32D3C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64" name="Oval 163">
                      <a:extLst>
                        <a:ext uri="{FF2B5EF4-FFF2-40B4-BE49-F238E27FC236}">
                          <a16:creationId xmlns:a16="http://schemas.microsoft.com/office/drawing/2014/main" id="{F6F90CE7-CD9B-3937-3F4D-C7C546A11D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65" name="Oval 164">
                      <a:extLst>
                        <a:ext uri="{FF2B5EF4-FFF2-40B4-BE49-F238E27FC236}">
                          <a16:creationId xmlns:a16="http://schemas.microsoft.com/office/drawing/2014/main" id="{43202486-3E38-9BF8-4B8C-90995F91C9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66" name="Oval 165">
                      <a:extLst>
                        <a:ext uri="{FF2B5EF4-FFF2-40B4-BE49-F238E27FC236}">
                          <a16:creationId xmlns:a16="http://schemas.microsoft.com/office/drawing/2014/main" id="{4875B31D-3101-4987-3DF3-A21ECB5A50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</p:grpSp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DF7DCC0E-2F0A-25EE-E78B-4886139C00BC}"/>
                    </a:ext>
                  </a:extLst>
                </p:cNvPr>
                <p:cNvGrpSpPr/>
                <p:nvPr/>
              </p:nvGrpSpPr>
              <p:grpSpPr>
                <a:xfrm>
                  <a:off x="4379975" y="5958827"/>
                  <a:ext cx="11219688" cy="402336"/>
                  <a:chOff x="4379975" y="4706099"/>
                  <a:chExt cx="11219688" cy="402336"/>
                </a:xfrm>
              </p:grpSpPr>
              <p:grpSp>
                <p:nvGrpSpPr>
                  <p:cNvPr id="151" name="Group 150">
                    <a:extLst>
                      <a:ext uri="{FF2B5EF4-FFF2-40B4-BE49-F238E27FC236}">
                        <a16:creationId xmlns:a16="http://schemas.microsoft.com/office/drawing/2014/main" id="{F3C1437D-51F2-D19D-F290-C9E4068A486E}"/>
                      </a:ext>
                    </a:extLst>
                  </p:cNvPr>
                  <p:cNvGrpSpPr/>
                  <p:nvPr/>
                </p:nvGrpSpPr>
                <p:grpSpPr>
                  <a:xfrm>
                    <a:off x="4379975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157" name="Oval 156">
                      <a:extLst>
                        <a:ext uri="{FF2B5EF4-FFF2-40B4-BE49-F238E27FC236}">
                          <a16:creationId xmlns:a16="http://schemas.microsoft.com/office/drawing/2014/main" id="{4F1B0961-866A-CF32-67A7-E231340456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58" name="Oval 157">
                      <a:extLst>
                        <a:ext uri="{FF2B5EF4-FFF2-40B4-BE49-F238E27FC236}">
                          <a16:creationId xmlns:a16="http://schemas.microsoft.com/office/drawing/2014/main" id="{AB690892-F595-4016-4918-EE0FF50EDF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8DC95C5-741C-D594-EC66-A0DCBFCBD7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60" name="Oval 159">
                      <a:extLst>
                        <a:ext uri="{FF2B5EF4-FFF2-40B4-BE49-F238E27FC236}">
                          <a16:creationId xmlns:a16="http://schemas.microsoft.com/office/drawing/2014/main" id="{3C23F9A0-E62E-4A43-F98A-85335A12ED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  <p:grpSp>
                <p:nvGrpSpPr>
                  <p:cNvPr id="152" name="Group 151">
                    <a:extLst>
                      <a:ext uri="{FF2B5EF4-FFF2-40B4-BE49-F238E27FC236}">
                        <a16:creationId xmlns:a16="http://schemas.microsoft.com/office/drawing/2014/main" id="{4E92131D-4749-B27D-B5E4-6410110AC6C1}"/>
                      </a:ext>
                    </a:extLst>
                  </p:cNvPr>
                  <p:cNvGrpSpPr/>
                  <p:nvPr/>
                </p:nvGrpSpPr>
                <p:grpSpPr>
                  <a:xfrm>
                    <a:off x="10652759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153" name="Oval 152">
                      <a:extLst>
                        <a:ext uri="{FF2B5EF4-FFF2-40B4-BE49-F238E27FC236}">
                          <a16:creationId xmlns:a16="http://schemas.microsoft.com/office/drawing/2014/main" id="{372A4358-C06B-A093-70D2-4CBEDC210F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54" name="Oval 153">
                      <a:extLst>
                        <a:ext uri="{FF2B5EF4-FFF2-40B4-BE49-F238E27FC236}">
                          <a16:creationId xmlns:a16="http://schemas.microsoft.com/office/drawing/2014/main" id="{4252BB4D-B3EE-E059-B18F-A923B3BCA6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55" name="Oval 154">
                      <a:extLst>
                        <a:ext uri="{FF2B5EF4-FFF2-40B4-BE49-F238E27FC236}">
                          <a16:creationId xmlns:a16="http://schemas.microsoft.com/office/drawing/2014/main" id="{F17F596D-FF10-D7FC-A1D5-0BF574E6BF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56" name="Oval 155">
                      <a:extLst>
                        <a:ext uri="{FF2B5EF4-FFF2-40B4-BE49-F238E27FC236}">
                          <a16:creationId xmlns:a16="http://schemas.microsoft.com/office/drawing/2014/main" id="{CE133157-54C0-BFD1-45C9-DD6B8F9074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</p:grp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0B564E2-0991-144F-7786-14D34AD635EC}"/>
                </a:ext>
              </a:extLst>
            </p:cNvPr>
            <p:cNvGrpSpPr/>
            <p:nvPr/>
          </p:nvGrpSpPr>
          <p:grpSpPr>
            <a:xfrm>
              <a:off x="4787010" y="5463881"/>
              <a:ext cx="3090935" cy="1162671"/>
              <a:chOff x="5014297" y="4135479"/>
              <a:chExt cx="5479016" cy="2060961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285EA6FD-E235-1D79-2EDD-9A77B338136E}"/>
                  </a:ext>
                </a:extLst>
              </p:cNvPr>
              <p:cNvGrpSpPr/>
              <p:nvPr/>
            </p:nvGrpSpPr>
            <p:grpSpPr>
              <a:xfrm>
                <a:off x="5014297" y="4135479"/>
                <a:ext cx="5479016" cy="808233"/>
                <a:chOff x="4379975" y="4706099"/>
                <a:chExt cx="11219688" cy="1655064"/>
              </a:xfrm>
            </p:grpSpPr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23820526-5668-D69F-736C-EDD70C7810F0}"/>
                    </a:ext>
                  </a:extLst>
                </p:cNvPr>
                <p:cNvGrpSpPr/>
                <p:nvPr/>
              </p:nvGrpSpPr>
              <p:grpSpPr>
                <a:xfrm>
                  <a:off x="4379975" y="4706099"/>
                  <a:ext cx="11219688" cy="402336"/>
                  <a:chOff x="4379975" y="4706099"/>
                  <a:chExt cx="11219688" cy="402336"/>
                </a:xfrm>
              </p:grpSpPr>
              <p:grpSp>
                <p:nvGrpSpPr>
                  <p:cNvPr id="137" name="Group 136">
                    <a:extLst>
                      <a:ext uri="{FF2B5EF4-FFF2-40B4-BE49-F238E27FC236}">
                        <a16:creationId xmlns:a16="http://schemas.microsoft.com/office/drawing/2014/main" id="{1BD66AD6-C8CA-1550-4B78-17BC380C0674}"/>
                      </a:ext>
                    </a:extLst>
                  </p:cNvPr>
                  <p:cNvGrpSpPr/>
                  <p:nvPr/>
                </p:nvGrpSpPr>
                <p:grpSpPr>
                  <a:xfrm>
                    <a:off x="4379975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143" name="Oval 142">
                      <a:extLst>
                        <a:ext uri="{FF2B5EF4-FFF2-40B4-BE49-F238E27FC236}">
                          <a16:creationId xmlns:a16="http://schemas.microsoft.com/office/drawing/2014/main" id="{A1165DC0-3054-6899-4262-5D1A3E1719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44" name="Oval 143">
                      <a:extLst>
                        <a:ext uri="{FF2B5EF4-FFF2-40B4-BE49-F238E27FC236}">
                          <a16:creationId xmlns:a16="http://schemas.microsoft.com/office/drawing/2014/main" id="{F05C4653-4DA0-25BE-D1F3-88374EDA27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45" name="Oval 144">
                      <a:extLst>
                        <a:ext uri="{FF2B5EF4-FFF2-40B4-BE49-F238E27FC236}">
                          <a16:creationId xmlns:a16="http://schemas.microsoft.com/office/drawing/2014/main" id="{B5C0EDD8-5BEF-A38A-F98F-E010D4258E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46" name="Oval 145">
                      <a:extLst>
                        <a:ext uri="{FF2B5EF4-FFF2-40B4-BE49-F238E27FC236}">
                          <a16:creationId xmlns:a16="http://schemas.microsoft.com/office/drawing/2014/main" id="{5A7B778F-31E4-F7D1-7327-B4A9DCD339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  <p:grpSp>
                <p:nvGrpSpPr>
                  <p:cNvPr id="138" name="Group 137">
                    <a:extLst>
                      <a:ext uri="{FF2B5EF4-FFF2-40B4-BE49-F238E27FC236}">
                        <a16:creationId xmlns:a16="http://schemas.microsoft.com/office/drawing/2014/main" id="{4F1E9F4A-E188-7187-D147-A9FED58F9392}"/>
                      </a:ext>
                    </a:extLst>
                  </p:cNvPr>
                  <p:cNvGrpSpPr/>
                  <p:nvPr/>
                </p:nvGrpSpPr>
                <p:grpSpPr>
                  <a:xfrm>
                    <a:off x="10652759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139" name="Oval 138">
                      <a:extLst>
                        <a:ext uri="{FF2B5EF4-FFF2-40B4-BE49-F238E27FC236}">
                          <a16:creationId xmlns:a16="http://schemas.microsoft.com/office/drawing/2014/main" id="{E01A7AAF-9C5E-D184-473F-DECB2E3FFF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40" name="Oval 139">
                      <a:extLst>
                        <a:ext uri="{FF2B5EF4-FFF2-40B4-BE49-F238E27FC236}">
                          <a16:creationId xmlns:a16="http://schemas.microsoft.com/office/drawing/2014/main" id="{0285A736-47F8-B715-B10C-B6019FA31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41" name="Oval 140">
                      <a:extLst>
                        <a:ext uri="{FF2B5EF4-FFF2-40B4-BE49-F238E27FC236}">
                          <a16:creationId xmlns:a16="http://schemas.microsoft.com/office/drawing/2014/main" id="{BC065308-6E4D-5512-D812-D3C8761EC3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42" name="Oval 141">
                      <a:extLst>
                        <a:ext uri="{FF2B5EF4-FFF2-40B4-BE49-F238E27FC236}">
                          <a16:creationId xmlns:a16="http://schemas.microsoft.com/office/drawing/2014/main" id="{80453C7F-CCFF-E7C1-8E2E-77D06003B2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</p:grpSp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2E49BC51-E8D4-A5E7-F5B0-AE995C5EBA09}"/>
                    </a:ext>
                  </a:extLst>
                </p:cNvPr>
                <p:cNvGrpSpPr/>
                <p:nvPr/>
              </p:nvGrpSpPr>
              <p:grpSpPr>
                <a:xfrm>
                  <a:off x="4379975" y="5958827"/>
                  <a:ext cx="11219688" cy="402336"/>
                  <a:chOff x="4379975" y="4706099"/>
                  <a:chExt cx="11219688" cy="402336"/>
                </a:xfrm>
              </p:grpSpPr>
              <p:grpSp>
                <p:nvGrpSpPr>
                  <p:cNvPr id="127" name="Group 126">
                    <a:extLst>
                      <a:ext uri="{FF2B5EF4-FFF2-40B4-BE49-F238E27FC236}">
                        <a16:creationId xmlns:a16="http://schemas.microsoft.com/office/drawing/2014/main" id="{2ABC9944-BC71-F079-BB5B-09B8C1293A20}"/>
                      </a:ext>
                    </a:extLst>
                  </p:cNvPr>
                  <p:cNvGrpSpPr/>
                  <p:nvPr/>
                </p:nvGrpSpPr>
                <p:grpSpPr>
                  <a:xfrm>
                    <a:off x="4379975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133" name="Oval 132">
                      <a:extLst>
                        <a:ext uri="{FF2B5EF4-FFF2-40B4-BE49-F238E27FC236}">
                          <a16:creationId xmlns:a16="http://schemas.microsoft.com/office/drawing/2014/main" id="{47275EDF-1750-35A9-91C7-4ABAB54A97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34" name="Oval 133">
                      <a:extLst>
                        <a:ext uri="{FF2B5EF4-FFF2-40B4-BE49-F238E27FC236}">
                          <a16:creationId xmlns:a16="http://schemas.microsoft.com/office/drawing/2014/main" id="{EC3CF247-2F69-D610-8F79-54F3FFD582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35" name="Oval 134">
                      <a:extLst>
                        <a:ext uri="{FF2B5EF4-FFF2-40B4-BE49-F238E27FC236}">
                          <a16:creationId xmlns:a16="http://schemas.microsoft.com/office/drawing/2014/main" id="{72174D43-F981-0B5E-6C45-55F0A85645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36" name="Oval 135">
                      <a:extLst>
                        <a:ext uri="{FF2B5EF4-FFF2-40B4-BE49-F238E27FC236}">
                          <a16:creationId xmlns:a16="http://schemas.microsoft.com/office/drawing/2014/main" id="{8D14B9D3-B163-48A9-EC35-6654825943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  <p:grpSp>
                <p:nvGrpSpPr>
                  <p:cNvPr id="128" name="Group 127">
                    <a:extLst>
                      <a:ext uri="{FF2B5EF4-FFF2-40B4-BE49-F238E27FC236}">
                        <a16:creationId xmlns:a16="http://schemas.microsoft.com/office/drawing/2014/main" id="{A8DFBC29-7A9C-3882-7828-ADF811784055}"/>
                      </a:ext>
                    </a:extLst>
                  </p:cNvPr>
                  <p:cNvGrpSpPr/>
                  <p:nvPr/>
                </p:nvGrpSpPr>
                <p:grpSpPr>
                  <a:xfrm>
                    <a:off x="10652759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129" name="Oval 128">
                      <a:extLst>
                        <a:ext uri="{FF2B5EF4-FFF2-40B4-BE49-F238E27FC236}">
                          <a16:creationId xmlns:a16="http://schemas.microsoft.com/office/drawing/2014/main" id="{9D9DD87A-F169-0B8D-CCF7-91A9D30C73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30" name="Oval 129">
                      <a:extLst>
                        <a:ext uri="{FF2B5EF4-FFF2-40B4-BE49-F238E27FC236}">
                          <a16:creationId xmlns:a16="http://schemas.microsoft.com/office/drawing/2014/main" id="{DE6E0261-0C6D-937F-A6EB-21E1EC2A9F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31" name="Oval 130">
                      <a:extLst>
                        <a:ext uri="{FF2B5EF4-FFF2-40B4-BE49-F238E27FC236}">
                          <a16:creationId xmlns:a16="http://schemas.microsoft.com/office/drawing/2014/main" id="{12A9D695-A5F1-2EA9-136F-969C04DA43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32" name="Oval 131">
                      <a:extLst>
                        <a:ext uri="{FF2B5EF4-FFF2-40B4-BE49-F238E27FC236}">
                          <a16:creationId xmlns:a16="http://schemas.microsoft.com/office/drawing/2014/main" id="{F1887A8A-5958-1803-8B86-35B43DDCB5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</p:grp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9324DA8B-34A2-3365-2585-FDD53ED87022}"/>
                  </a:ext>
                </a:extLst>
              </p:cNvPr>
              <p:cNvGrpSpPr/>
              <p:nvPr/>
            </p:nvGrpSpPr>
            <p:grpSpPr>
              <a:xfrm>
                <a:off x="5014297" y="5388207"/>
                <a:ext cx="5479016" cy="808233"/>
                <a:chOff x="4379975" y="4706099"/>
                <a:chExt cx="11219688" cy="1655064"/>
              </a:xfrm>
            </p:grpSpPr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B70CE92E-B869-29E4-A79B-FA292176416B}"/>
                    </a:ext>
                  </a:extLst>
                </p:cNvPr>
                <p:cNvGrpSpPr/>
                <p:nvPr/>
              </p:nvGrpSpPr>
              <p:grpSpPr>
                <a:xfrm>
                  <a:off x="4379975" y="4706099"/>
                  <a:ext cx="11219688" cy="402336"/>
                  <a:chOff x="4379975" y="4706099"/>
                  <a:chExt cx="11219688" cy="402336"/>
                </a:xfrm>
              </p:grpSpPr>
              <p:grpSp>
                <p:nvGrpSpPr>
                  <p:cNvPr id="115" name="Group 114">
                    <a:extLst>
                      <a:ext uri="{FF2B5EF4-FFF2-40B4-BE49-F238E27FC236}">
                        <a16:creationId xmlns:a16="http://schemas.microsoft.com/office/drawing/2014/main" id="{117E7C6E-023D-8514-17A3-C228633137DE}"/>
                      </a:ext>
                    </a:extLst>
                  </p:cNvPr>
                  <p:cNvGrpSpPr/>
                  <p:nvPr/>
                </p:nvGrpSpPr>
                <p:grpSpPr>
                  <a:xfrm>
                    <a:off x="4379975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121" name="Oval 120">
                      <a:extLst>
                        <a:ext uri="{FF2B5EF4-FFF2-40B4-BE49-F238E27FC236}">
                          <a16:creationId xmlns:a16="http://schemas.microsoft.com/office/drawing/2014/main" id="{B6035087-9F83-8CE4-BC30-1849185343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22" name="Oval 121">
                      <a:extLst>
                        <a:ext uri="{FF2B5EF4-FFF2-40B4-BE49-F238E27FC236}">
                          <a16:creationId xmlns:a16="http://schemas.microsoft.com/office/drawing/2014/main" id="{DC3958F0-C2C0-D248-14F1-6603DC3C8C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23" name="Oval 122">
                      <a:extLst>
                        <a:ext uri="{FF2B5EF4-FFF2-40B4-BE49-F238E27FC236}">
                          <a16:creationId xmlns:a16="http://schemas.microsoft.com/office/drawing/2014/main" id="{886994F4-FBD0-C925-1706-032EC6132F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24" name="Oval 123">
                      <a:extLst>
                        <a:ext uri="{FF2B5EF4-FFF2-40B4-BE49-F238E27FC236}">
                          <a16:creationId xmlns:a16="http://schemas.microsoft.com/office/drawing/2014/main" id="{8FFF0397-16D5-D5DB-ADA2-6AEAE8AA7C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  <p:grpSp>
                <p:nvGrpSpPr>
                  <p:cNvPr id="116" name="Group 115">
                    <a:extLst>
                      <a:ext uri="{FF2B5EF4-FFF2-40B4-BE49-F238E27FC236}">
                        <a16:creationId xmlns:a16="http://schemas.microsoft.com/office/drawing/2014/main" id="{5226D7C3-EBE8-3376-1029-5A22BE7DBDAE}"/>
                      </a:ext>
                    </a:extLst>
                  </p:cNvPr>
                  <p:cNvGrpSpPr/>
                  <p:nvPr/>
                </p:nvGrpSpPr>
                <p:grpSpPr>
                  <a:xfrm>
                    <a:off x="10652759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117" name="Oval 116">
                      <a:extLst>
                        <a:ext uri="{FF2B5EF4-FFF2-40B4-BE49-F238E27FC236}">
                          <a16:creationId xmlns:a16="http://schemas.microsoft.com/office/drawing/2014/main" id="{AE6FBFB8-56DC-8B96-40CC-C8E182A0C3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18" name="Oval 117">
                      <a:extLst>
                        <a:ext uri="{FF2B5EF4-FFF2-40B4-BE49-F238E27FC236}">
                          <a16:creationId xmlns:a16="http://schemas.microsoft.com/office/drawing/2014/main" id="{DF952CCB-D804-16DF-B961-97BED719D9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19" name="Oval 118">
                      <a:extLst>
                        <a:ext uri="{FF2B5EF4-FFF2-40B4-BE49-F238E27FC236}">
                          <a16:creationId xmlns:a16="http://schemas.microsoft.com/office/drawing/2014/main" id="{BC2FE54C-D424-4E3B-9036-AB93E9C04B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20" name="Oval 119">
                      <a:extLst>
                        <a:ext uri="{FF2B5EF4-FFF2-40B4-BE49-F238E27FC236}">
                          <a16:creationId xmlns:a16="http://schemas.microsoft.com/office/drawing/2014/main" id="{83A5F039-3BC8-ECAA-F4FE-078858CE56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</p:grp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2032ABF4-4E89-D265-7E6C-CCAFB47C2283}"/>
                    </a:ext>
                  </a:extLst>
                </p:cNvPr>
                <p:cNvGrpSpPr/>
                <p:nvPr/>
              </p:nvGrpSpPr>
              <p:grpSpPr>
                <a:xfrm>
                  <a:off x="4379975" y="5958827"/>
                  <a:ext cx="11219688" cy="402336"/>
                  <a:chOff x="4379975" y="4706099"/>
                  <a:chExt cx="11219688" cy="402336"/>
                </a:xfrm>
              </p:grpSpPr>
              <p:grpSp>
                <p:nvGrpSpPr>
                  <p:cNvPr id="105" name="Group 104">
                    <a:extLst>
                      <a:ext uri="{FF2B5EF4-FFF2-40B4-BE49-F238E27FC236}">
                        <a16:creationId xmlns:a16="http://schemas.microsoft.com/office/drawing/2014/main" id="{7E26F940-2CFE-EE62-85A6-578A9AA986C9}"/>
                      </a:ext>
                    </a:extLst>
                  </p:cNvPr>
                  <p:cNvGrpSpPr/>
                  <p:nvPr/>
                </p:nvGrpSpPr>
                <p:grpSpPr>
                  <a:xfrm>
                    <a:off x="4379975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111" name="Oval 110">
                      <a:extLst>
                        <a:ext uri="{FF2B5EF4-FFF2-40B4-BE49-F238E27FC236}">
                          <a16:creationId xmlns:a16="http://schemas.microsoft.com/office/drawing/2014/main" id="{BF1719E7-84D3-A872-D4A1-A83DDF07B7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12" name="Oval 111">
                      <a:extLst>
                        <a:ext uri="{FF2B5EF4-FFF2-40B4-BE49-F238E27FC236}">
                          <a16:creationId xmlns:a16="http://schemas.microsoft.com/office/drawing/2014/main" id="{7D68FE37-A74C-956A-13D7-E86C8341B9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13" name="Oval 112">
                      <a:extLst>
                        <a:ext uri="{FF2B5EF4-FFF2-40B4-BE49-F238E27FC236}">
                          <a16:creationId xmlns:a16="http://schemas.microsoft.com/office/drawing/2014/main" id="{98AABF3B-09E5-3454-4B14-0EDC83FA44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14" name="Oval 113">
                      <a:extLst>
                        <a:ext uri="{FF2B5EF4-FFF2-40B4-BE49-F238E27FC236}">
                          <a16:creationId xmlns:a16="http://schemas.microsoft.com/office/drawing/2014/main" id="{80ED9E70-98E7-5F05-E886-B097EA8918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  <p:grpSp>
                <p:nvGrpSpPr>
                  <p:cNvPr id="106" name="Group 105">
                    <a:extLst>
                      <a:ext uri="{FF2B5EF4-FFF2-40B4-BE49-F238E27FC236}">
                        <a16:creationId xmlns:a16="http://schemas.microsoft.com/office/drawing/2014/main" id="{75172FD5-3E7A-7671-228A-05A39F1A8EC9}"/>
                      </a:ext>
                    </a:extLst>
                  </p:cNvPr>
                  <p:cNvGrpSpPr/>
                  <p:nvPr/>
                </p:nvGrpSpPr>
                <p:grpSpPr>
                  <a:xfrm>
                    <a:off x="10652759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107" name="Oval 106">
                      <a:extLst>
                        <a:ext uri="{FF2B5EF4-FFF2-40B4-BE49-F238E27FC236}">
                          <a16:creationId xmlns:a16="http://schemas.microsoft.com/office/drawing/2014/main" id="{FA970BF8-1ADF-1A8D-7A55-98465BB907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08" name="Oval 107">
                      <a:extLst>
                        <a:ext uri="{FF2B5EF4-FFF2-40B4-BE49-F238E27FC236}">
                          <a16:creationId xmlns:a16="http://schemas.microsoft.com/office/drawing/2014/main" id="{A3F1AE73-97BB-0C63-AADF-06EAD4DA48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09" name="Oval 108">
                      <a:extLst>
                        <a:ext uri="{FF2B5EF4-FFF2-40B4-BE49-F238E27FC236}">
                          <a16:creationId xmlns:a16="http://schemas.microsoft.com/office/drawing/2014/main" id="{9C605A69-4C2E-0F14-5315-54500EDCA2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10" name="Oval 109">
                      <a:extLst>
                        <a:ext uri="{FF2B5EF4-FFF2-40B4-BE49-F238E27FC236}">
                          <a16:creationId xmlns:a16="http://schemas.microsoft.com/office/drawing/2014/main" id="{6C9EC445-DB9A-7BC7-EC05-2679BD7EF2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</p:grp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F90331A-1A46-093E-4E1E-BD1426F9E36F}"/>
                </a:ext>
              </a:extLst>
            </p:cNvPr>
            <p:cNvGrpSpPr/>
            <p:nvPr/>
          </p:nvGrpSpPr>
          <p:grpSpPr>
            <a:xfrm>
              <a:off x="8188578" y="4028273"/>
              <a:ext cx="3090935" cy="1162671"/>
              <a:chOff x="5014297" y="4135479"/>
              <a:chExt cx="5479016" cy="2060961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29955B7C-8ECF-33F1-FBDC-245D6AC72F7E}"/>
                  </a:ext>
                </a:extLst>
              </p:cNvPr>
              <p:cNvGrpSpPr/>
              <p:nvPr/>
            </p:nvGrpSpPr>
            <p:grpSpPr>
              <a:xfrm>
                <a:off x="5014297" y="4135479"/>
                <a:ext cx="5479016" cy="808233"/>
                <a:chOff x="4379975" y="4706099"/>
                <a:chExt cx="11219688" cy="1655064"/>
              </a:xfrm>
            </p:grpSpPr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B97F556B-C377-B67C-7BAF-103D69B78A68}"/>
                    </a:ext>
                  </a:extLst>
                </p:cNvPr>
                <p:cNvGrpSpPr/>
                <p:nvPr/>
              </p:nvGrpSpPr>
              <p:grpSpPr>
                <a:xfrm>
                  <a:off x="4379975" y="4706099"/>
                  <a:ext cx="11219688" cy="402336"/>
                  <a:chOff x="4379975" y="4706099"/>
                  <a:chExt cx="11219688" cy="402336"/>
                </a:xfrm>
              </p:grpSpPr>
              <p:grpSp>
                <p:nvGrpSpPr>
                  <p:cNvPr id="91" name="Group 90">
                    <a:extLst>
                      <a:ext uri="{FF2B5EF4-FFF2-40B4-BE49-F238E27FC236}">
                        <a16:creationId xmlns:a16="http://schemas.microsoft.com/office/drawing/2014/main" id="{AD60781E-3D8D-5890-F965-6F9BF654DC9F}"/>
                      </a:ext>
                    </a:extLst>
                  </p:cNvPr>
                  <p:cNvGrpSpPr/>
                  <p:nvPr/>
                </p:nvGrpSpPr>
                <p:grpSpPr>
                  <a:xfrm>
                    <a:off x="4379975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97" name="Oval 96">
                      <a:extLst>
                        <a:ext uri="{FF2B5EF4-FFF2-40B4-BE49-F238E27FC236}">
                          <a16:creationId xmlns:a16="http://schemas.microsoft.com/office/drawing/2014/main" id="{0D14D606-6644-D3D0-51C5-FCDAED4A3E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98" name="Oval 97">
                      <a:extLst>
                        <a:ext uri="{FF2B5EF4-FFF2-40B4-BE49-F238E27FC236}">
                          <a16:creationId xmlns:a16="http://schemas.microsoft.com/office/drawing/2014/main" id="{BAE86F9E-8048-946B-4BE9-B6027532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99" name="Oval 98">
                      <a:extLst>
                        <a:ext uri="{FF2B5EF4-FFF2-40B4-BE49-F238E27FC236}">
                          <a16:creationId xmlns:a16="http://schemas.microsoft.com/office/drawing/2014/main" id="{195A4364-A052-D07D-F6E3-998B233EDC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00" name="Oval 99">
                      <a:extLst>
                        <a:ext uri="{FF2B5EF4-FFF2-40B4-BE49-F238E27FC236}">
                          <a16:creationId xmlns:a16="http://schemas.microsoft.com/office/drawing/2014/main" id="{E665DF90-8BBE-AD8C-EBF1-0EFF2A529D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  <p:grpSp>
                <p:nvGrpSpPr>
                  <p:cNvPr id="92" name="Group 91">
                    <a:extLst>
                      <a:ext uri="{FF2B5EF4-FFF2-40B4-BE49-F238E27FC236}">
                        <a16:creationId xmlns:a16="http://schemas.microsoft.com/office/drawing/2014/main" id="{474BC0B6-C38D-4C55-27E2-0ECA044B739A}"/>
                      </a:ext>
                    </a:extLst>
                  </p:cNvPr>
                  <p:cNvGrpSpPr/>
                  <p:nvPr/>
                </p:nvGrpSpPr>
                <p:grpSpPr>
                  <a:xfrm>
                    <a:off x="10652759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93" name="Oval 92">
                      <a:extLst>
                        <a:ext uri="{FF2B5EF4-FFF2-40B4-BE49-F238E27FC236}">
                          <a16:creationId xmlns:a16="http://schemas.microsoft.com/office/drawing/2014/main" id="{237B615A-11E1-9DAB-0EDD-6F6BF986FB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94" name="Oval 93">
                      <a:extLst>
                        <a:ext uri="{FF2B5EF4-FFF2-40B4-BE49-F238E27FC236}">
                          <a16:creationId xmlns:a16="http://schemas.microsoft.com/office/drawing/2014/main" id="{1D89A3C6-AAD1-5DE0-1C5F-7B0E6C77DF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95" name="Oval 94">
                      <a:extLst>
                        <a:ext uri="{FF2B5EF4-FFF2-40B4-BE49-F238E27FC236}">
                          <a16:creationId xmlns:a16="http://schemas.microsoft.com/office/drawing/2014/main" id="{58E931DD-E5C1-6DA3-F358-D15565730B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96" name="Oval 95">
                      <a:extLst>
                        <a:ext uri="{FF2B5EF4-FFF2-40B4-BE49-F238E27FC236}">
                          <a16:creationId xmlns:a16="http://schemas.microsoft.com/office/drawing/2014/main" id="{11C20D81-85D3-083F-5C9F-58A833CB72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</p:grp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F895587B-C10D-00ED-05D7-646CCF5BA29E}"/>
                    </a:ext>
                  </a:extLst>
                </p:cNvPr>
                <p:cNvGrpSpPr/>
                <p:nvPr/>
              </p:nvGrpSpPr>
              <p:grpSpPr>
                <a:xfrm>
                  <a:off x="4379975" y="5958827"/>
                  <a:ext cx="11219688" cy="402336"/>
                  <a:chOff x="4379975" y="4706099"/>
                  <a:chExt cx="11219688" cy="402336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6B2B1F69-1BEF-401B-314C-3B54045F944A}"/>
                      </a:ext>
                    </a:extLst>
                  </p:cNvPr>
                  <p:cNvGrpSpPr/>
                  <p:nvPr/>
                </p:nvGrpSpPr>
                <p:grpSpPr>
                  <a:xfrm>
                    <a:off x="4379975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87" name="Oval 86">
                      <a:extLst>
                        <a:ext uri="{FF2B5EF4-FFF2-40B4-BE49-F238E27FC236}">
                          <a16:creationId xmlns:a16="http://schemas.microsoft.com/office/drawing/2014/main" id="{BABDA439-FB29-AD0A-63A6-3478A70717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88" name="Oval 87">
                      <a:extLst>
                        <a:ext uri="{FF2B5EF4-FFF2-40B4-BE49-F238E27FC236}">
                          <a16:creationId xmlns:a16="http://schemas.microsoft.com/office/drawing/2014/main" id="{4AAB24F8-3821-D5A3-0901-554BA77D05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89" name="Oval 88">
                      <a:extLst>
                        <a:ext uri="{FF2B5EF4-FFF2-40B4-BE49-F238E27FC236}">
                          <a16:creationId xmlns:a16="http://schemas.microsoft.com/office/drawing/2014/main" id="{8362CF0D-57BC-AE12-5E25-C993489220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90" name="Oval 89">
                      <a:extLst>
                        <a:ext uri="{FF2B5EF4-FFF2-40B4-BE49-F238E27FC236}">
                          <a16:creationId xmlns:a16="http://schemas.microsoft.com/office/drawing/2014/main" id="{98BC1F61-188E-0D5D-8237-B9895FC0C8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  <p:grpSp>
                <p:nvGrpSpPr>
                  <p:cNvPr id="82" name="Group 81">
                    <a:extLst>
                      <a:ext uri="{FF2B5EF4-FFF2-40B4-BE49-F238E27FC236}">
                        <a16:creationId xmlns:a16="http://schemas.microsoft.com/office/drawing/2014/main" id="{205D47B4-4B83-57DA-053E-F1066463DA76}"/>
                      </a:ext>
                    </a:extLst>
                  </p:cNvPr>
                  <p:cNvGrpSpPr/>
                  <p:nvPr/>
                </p:nvGrpSpPr>
                <p:grpSpPr>
                  <a:xfrm>
                    <a:off x="10652759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83" name="Oval 82">
                      <a:extLst>
                        <a:ext uri="{FF2B5EF4-FFF2-40B4-BE49-F238E27FC236}">
                          <a16:creationId xmlns:a16="http://schemas.microsoft.com/office/drawing/2014/main" id="{89894B89-3CB5-C4BF-A307-6993AB1CE8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84" name="Oval 83">
                      <a:extLst>
                        <a:ext uri="{FF2B5EF4-FFF2-40B4-BE49-F238E27FC236}">
                          <a16:creationId xmlns:a16="http://schemas.microsoft.com/office/drawing/2014/main" id="{7FAF89FC-29C3-DC17-F9C9-FD1A8C564B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85" name="Oval 84">
                      <a:extLst>
                        <a:ext uri="{FF2B5EF4-FFF2-40B4-BE49-F238E27FC236}">
                          <a16:creationId xmlns:a16="http://schemas.microsoft.com/office/drawing/2014/main" id="{AB51E6FF-B7B5-61C8-0D3D-9C6CA63A6E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86" name="Oval 85">
                      <a:extLst>
                        <a:ext uri="{FF2B5EF4-FFF2-40B4-BE49-F238E27FC236}">
                          <a16:creationId xmlns:a16="http://schemas.microsoft.com/office/drawing/2014/main" id="{8DB6E2E4-B513-5A5B-8D3D-378173AD40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</p:grp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ED511A4E-C000-2B14-168A-14EED570ADE3}"/>
                  </a:ext>
                </a:extLst>
              </p:cNvPr>
              <p:cNvGrpSpPr/>
              <p:nvPr/>
            </p:nvGrpSpPr>
            <p:grpSpPr>
              <a:xfrm>
                <a:off x="5014297" y="5388207"/>
                <a:ext cx="5479016" cy="808233"/>
                <a:chOff x="4379975" y="4706099"/>
                <a:chExt cx="11219688" cy="1655064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D7432E00-2CF6-6F41-3E6A-9D5223189531}"/>
                    </a:ext>
                  </a:extLst>
                </p:cNvPr>
                <p:cNvGrpSpPr/>
                <p:nvPr/>
              </p:nvGrpSpPr>
              <p:grpSpPr>
                <a:xfrm>
                  <a:off x="4379975" y="4706099"/>
                  <a:ext cx="11219688" cy="402336"/>
                  <a:chOff x="4379975" y="4706099"/>
                  <a:chExt cx="11219688" cy="402336"/>
                </a:xfrm>
              </p:grpSpPr>
              <p:grpSp>
                <p:nvGrpSpPr>
                  <p:cNvPr id="69" name="Group 68">
                    <a:extLst>
                      <a:ext uri="{FF2B5EF4-FFF2-40B4-BE49-F238E27FC236}">
                        <a16:creationId xmlns:a16="http://schemas.microsoft.com/office/drawing/2014/main" id="{7AB97642-43AC-BA3E-9FC4-DB2FF6EECC2A}"/>
                      </a:ext>
                    </a:extLst>
                  </p:cNvPr>
                  <p:cNvGrpSpPr/>
                  <p:nvPr/>
                </p:nvGrpSpPr>
                <p:grpSpPr>
                  <a:xfrm>
                    <a:off x="4379975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75" name="Oval 74">
                      <a:extLst>
                        <a:ext uri="{FF2B5EF4-FFF2-40B4-BE49-F238E27FC236}">
                          <a16:creationId xmlns:a16="http://schemas.microsoft.com/office/drawing/2014/main" id="{EDD81586-ADCA-F7B4-9679-1A1077F8DE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76" name="Oval 75">
                      <a:extLst>
                        <a:ext uri="{FF2B5EF4-FFF2-40B4-BE49-F238E27FC236}">
                          <a16:creationId xmlns:a16="http://schemas.microsoft.com/office/drawing/2014/main" id="{B252B3E3-AFB3-1727-FB8C-354B32A94F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77" name="Oval 76">
                      <a:extLst>
                        <a:ext uri="{FF2B5EF4-FFF2-40B4-BE49-F238E27FC236}">
                          <a16:creationId xmlns:a16="http://schemas.microsoft.com/office/drawing/2014/main" id="{37F05637-4C28-3007-5133-B31222A516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78" name="Oval 77">
                      <a:extLst>
                        <a:ext uri="{FF2B5EF4-FFF2-40B4-BE49-F238E27FC236}">
                          <a16:creationId xmlns:a16="http://schemas.microsoft.com/office/drawing/2014/main" id="{2455F324-53FF-5666-0DE5-5E5EA40A5B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  <p:grpSp>
                <p:nvGrpSpPr>
                  <p:cNvPr id="70" name="Group 69">
                    <a:extLst>
                      <a:ext uri="{FF2B5EF4-FFF2-40B4-BE49-F238E27FC236}">
                        <a16:creationId xmlns:a16="http://schemas.microsoft.com/office/drawing/2014/main" id="{68E7D8EF-A911-C642-3E30-952699D9E075}"/>
                      </a:ext>
                    </a:extLst>
                  </p:cNvPr>
                  <p:cNvGrpSpPr/>
                  <p:nvPr/>
                </p:nvGrpSpPr>
                <p:grpSpPr>
                  <a:xfrm>
                    <a:off x="10652759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71" name="Oval 70">
                      <a:extLst>
                        <a:ext uri="{FF2B5EF4-FFF2-40B4-BE49-F238E27FC236}">
                          <a16:creationId xmlns:a16="http://schemas.microsoft.com/office/drawing/2014/main" id="{111EB581-646E-FF2D-7A1E-3CA4AF70CF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72" name="Oval 71">
                      <a:extLst>
                        <a:ext uri="{FF2B5EF4-FFF2-40B4-BE49-F238E27FC236}">
                          <a16:creationId xmlns:a16="http://schemas.microsoft.com/office/drawing/2014/main" id="{295630B0-560C-27C3-E515-62552AA1BC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73" name="Oval 72">
                      <a:extLst>
                        <a:ext uri="{FF2B5EF4-FFF2-40B4-BE49-F238E27FC236}">
                          <a16:creationId xmlns:a16="http://schemas.microsoft.com/office/drawing/2014/main" id="{F6D5EF6C-A3DC-2182-6F66-85FF2F82C2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74" name="Oval 73">
                      <a:extLst>
                        <a:ext uri="{FF2B5EF4-FFF2-40B4-BE49-F238E27FC236}">
                          <a16:creationId xmlns:a16="http://schemas.microsoft.com/office/drawing/2014/main" id="{A067C0AF-6D36-EF1B-33C8-27EEAD19BE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85782E63-3EA8-9CBE-E0E1-3134691FAFF8}"/>
                    </a:ext>
                  </a:extLst>
                </p:cNvPr>
                <p:cNvGrpSpPr/>
                <p:nvPr/>
              </p:nvGrpSpPr>
              <p:grpSpPr>
                <a:xfrm>
                  <a:off x="4379975" y="5958827"/>
                  <a:ext cx="11219688" cy="402336"/>
                  <a:chOff x="4379975" y="4706099"/>
                  <a:chExt cx="11219688" cy="402336"/>
                </a:xfrm>
              </p:grpSpPr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4BD510D6-3DF7-4BDD-9F53-B81A767293A6}"/>
                      </a:ext>
                    </a:extLst>
                  </p:cNvPr>
                  <p:cNvGrpSpPr/>
                  <p:nvPr/>
                </p:nvGrpSpPr>
                <p:grpSpPr>
                  <a:xfrm>
                    <a:off x="4379975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65" name="Oval 64">
                      <a:extLst>
                        <a:ext uri="{FF2B5EF4-FFF2-40B4-BE49-F238E27FC236}">
                          <a16:creationId xmlns:a16="http://schemas.microsoft.com/office/drawing/2014/main" id="{71373802-B929-1C1B-BF50-DA53FC3587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66" name="Oval 65">
                      <a:extLst>
                        <a:ext uri="{FF2B5EF4-FFF2-40B4-BE49-F238E27FC236}">
                          <a16:creationId xmlns:a16="http://schemas.microsoft.com/office/drawing/2014/main" id="{8D2C447F-CAA1-8E9A-E0B8-043A326253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67" name="Oval 66">
                      <a:extLst>
                        <a:ext uri="{FF2B5EF4-FFF2-40B4-BE49-F238E27FC236}">
                          <a16:creationId xmlns:a16="http://schemas.microsoft.com/office/drawing/2014/main" id="{928B3109-001E-E9FD-40B5-7EF705BC7F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68" name="Oval 67">
                      <a:extLst>
                        <a:ext uri="{FF2B5EF4-FFF2-40B4-BE49-F238E27FC236}">
                          <a16:creationId xmlns:a16="http://schemas.microsoft.com/office/drawing/2014/main" id="{67F7043A-BD37-2F94-18B5-9E858FF016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DE21EA2B-3E95-77F8-EA52-AA93B70ACBE0}"/>
                      </a:ext>
                    </a:extLst>
                  </p:cNvPr>
                  <p:cNvGrpSpPr/>
                  <p:nvPr/>
                </p:nvGrpSpPr>
                <p:grpSpPr>
                  <a:xfrm>
                    <a:off x="10652759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61" name="Oval 60">
                      <a:extLst>
                        <a:ext uri="{FF2B5EF4-FFF2-40B4-BE49-F238E27FC236}">
                          <a16:creationId xmlns:a16="http://schemas.microsoft.com/office/drawing/2014/main" id="{B13D7EF2-8735-0101-1BE0-D8DE971F44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62" name="Oval 61">
                      <a:extLst>
                        <a:ext uri="{FF2B5EF4-FFF2-40B4-BE49-F238E27FC236}">
                          <a16:creationId xmlns:a16="http://schemas.microsoft.com/office/drawing/2014/main" id="{D8D6971C-6489-0D67-1CBC-6C2E8A9E33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63" name="Oval 62">
                      <a:extLst>
                        <a:ext uri="{FF2B5EF4-FFF2-40B4-BE49-F238E27FC236}">
                          <a16:creationId xmlns:a16="http://schemas.microsoft.com/office/drawing/2014/main" id="{724717AA-8982-6FF3-2E2C-F36C07EE50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64" name="Oval 63">
                      <a:extLst>
                        <a:ext uri="{FF2B5EF4-FFF2-40B4-BE49-F238E27FC236}">
                          <a16:creationId xmlns:a16="http://schemas.microsoft.com/office/drawing/2014/main" id="{DB80670A-7240-3B6A-9DCC-EA2B5F100C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</p:grp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C23431C-0016-A918-1655-4785FF1496BC}"/>
                </a:ext>
              </a:extLst>
            </p:cNvPr>
            <p:cNvGrpSpPr/>
            <p:nvPr/>
          </p:nvGrpSpPr>
          <p:grpSpPr>
            <a:xfrm>
              <a:off x="4787010" y="4028273"/>
              <a:ext cx="3090935" cy="1162671"/>
              <a:chOff x="5014297" y="4135479"/>
              <a:chExt cx="5479016" cy="206096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8AB4E4FB-45A1-B48F-2485-00A279040265}"/>
                  </a:ext>
                </a:extLst>
              </p:cNvPr>
              <p:cNvGrpSpPr/>
              <p:nvPr/>
            </p:nvGrpSpPr>
            <p:grpSpPr>
              <a:xfrm>
                <a:off x="5014297" y="4135479"/>
                <a:ext cx="5479016" cy="808233"/>
                <a:chOff x="4379975" y="4706099"/>
                <a:chExt cx="11219688" cy="1655064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AF342ADA-7E2F-1D27-7DF4-5FBCCBB8017E}"/>
                    </a:ext>
                  </a:extLst>
                </p:cNvPr>
                <p:cNvGrpSpPr/>
                <p:nvPr/>
              </p:nvGrpSpPr>
              <p:grpSpPr>
                <a:xfrm>
                  <a:off x="4379975" y="4706099"/>
                  <a:ext cx="11219688" cy="402336"/>
                  <a:chOff x="4379975" y="4706099"/>
                  <a:chExt cx="11219688" cy="402336"/>
                </a:xfrm>
              </p:grpSpPr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4EA244B5-F265-AC47-34AA-5F465267A458}"/>
                      </a:ext>
                    </a:extLst>
                  </p:cNvPr>
                  <p:cNvGrpSpPr/>
                  <p:nvPr/>
                </p:nvGrpSpPr>
                <p:grpSpPr>
                  <a:xfrm>
                    <a:off x="4379975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51" name="Oval 50">
                      <a:extLst>
                        <a:ext uri="{FF2B5EF4-FFF2-40B4-BE49-F238E27FC236}">
                          <a16:creationId xmlns:a16="http://schemas.microsoft.com/office/drawing/2014/main" id="{0B147CF9-5784-24F6-01FF-7CAA611068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972C893F-E988-AC73-B1A8-5CA926D7DB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53" name="Oval 52">
                      <a:extLst>
                        <a:ext uri="{FF2B5EF4-FFF2-40B4-BE49-F238E27FC236}">
                          <a16:creationId xmlns:a16="http://schemas.microsoft.com/office/drawing/2014/main" id="{806E59DC-CD14-312C-B6F0-64639F4B18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EE3839FA-DACE-1904-BB4D-E9E9288440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18A4B159-6A81-AFC9-6A9E-E54E2DDEF4BC}"/>
                      </a:ext>
                    </a:extLst>
                  </p:cNvPr>
                  <p:cNvGrpSpPr/>
                  <p:nvPr/>
                </p:nvGrpSpPr>
                <p:grpSpPr>
                  <a:xfrm>
                    <a:off x="10652759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47" name="Oval 46">
                      <a:extLst>
                        <a:ext uri="{FF2B5EF4-FFF2-40B4-BE49-F238E27FC236}">
                          <a16:creationId xmlns:a16="http://schemas.microsoft.com/office/drawing/2014/main" id="{80D9DFFB-D628-B6BB-2FB6-7CDF295A93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48" name="Oval 47">
                      <a:extLst>
                        <a:ext uri="{FF2B5EF4-FFF2-40B4-BE49-F238E27FC236}">
                          <a16:creationId xmlns:a16="http://schemas.microsoft.com/office/drawing/2014/main" id="{74762C1D-2D99-B83D-1421-2D7FE52CEE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49" name="Oval 48">
                      <a:extLst>
                        <a:ext uri="{FF2B5EF4-FFF2-40B4-BE49-F238E27FC236}">
                          <a16:creationId xmlns:a16="http://schemas.microsoft.com/office/drawing/2014/main" id="{FD8E345E-FD7D-DA0B-7A9A-CDBDDD27D4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50" name="Oval 49">
                      <a:extLst>
                        <a:ext uri="{FF2B5EF4-FFF2-40B4-BE49-F238E27FC236}">
                          <a16:creationId xmlns:a16="http://schemas.microsoft.com/office/drawing/2014/main" id="{38DF96F9-56BD-3FE2-41BD-FF31DEDE61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</p:grp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7277666A-12F7-7F51-7273-F5C653485FEC}"/>
                    </a:ext>
                  </a:extLst>
                </p:cNvPr>
                <p:cNvGrpSpPr/>
                <p:nvPr/>
              </p:nvGrpSpPr>
              <p:grpSpPr>
                <a:xfrm>
                  <a:off x="4379975" y="5958827"/>
                  <a:ext cx="11219688" cy="402336"/>
                  <a:chOff x="4379975" y="4706099"/>
                  <a:chExt cx="11219688" cy="402336"/>
                </a:xfrm>
              </p:grpSpPr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id="{B7F85B42-24BF-BB4C-086F-C6299D153A6A}"/>
                      </a:ext>
                    </a:extLst>
                  </p:cNvPr>
                  <p:cNvGrpSpPr/>
                  <p:nvPr/>
                </p:nvGrpSpPr>
                <p:grpSpPr>
                  <a:xfrm>
                    <a:off x="4379975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41" name="Oval 40">
                      <a:extLst>
                        <a:ext uri="{FF2B5EF4-FFF2-40B4-BE49-F238E27FC236}">
                          <a16:creationId xmlns:a16="http://schemas.microsoft.com/office/drawing/2014/main" id="{C0E183AB-4006-5B13-C82F-8A8BB9BB6B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42" name="Oval 41">
                      <a:extLst>
                        <a:ext uri="{FF2B5EF4-FFF2-40B4-BE49-F238E27FC236}">
                          <a16:creationId xmlns:a16="http://schemas.microsoft.com/office/drawing/2014/main" id="{0D35C881-1B58-1122-AF2A-D2D3EA22B7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43" name="Oval 42">
                      <a:extLst>
                        <a:ext uri="{FF2B5EF4-FFF2-40B4-BE49-F238E27FC236}">
                          <a16:creationId xmlns:a16="http://schemas.microsoft.com/office/drawing/2014/main" id="{6EECE4C9-FD66-6847-D65C-A563F3CA20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44" name="Oval 43">
                      <a:extLst>
                        <a:ext uri="{FF2B5EF4-FFF2-40B4-BE49-F238E27FC236}">
                          <a16:creationId xmlns:a16="http://schemas.microsoft.com/office/drawing/2014/main" id="{6C26A327-BB6C-7D29-B81F-DBAAB8930C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05925FE1-404B-62FF-901E-C9AA599C7672}"/>
                      </a:ext>
                    </a:extLst>
                  </p:cNvPr>
                  <p:cNvGrpSpPr/>
                  <p:nvPr/>
                </p:nvGrpSpPr>
                <p:grpSpPr>
                  <a:xfrm>
                    <a:off x="10652759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37" name="Oval 36">
                      <a:extLst>
                        <a:ext uri="{FF2B5EF4-FFF2-40B4-BE49-F238E27FC236}">
                          <a16:creationId xmlns:a16="http://schemas.microsoft.com/office/drawing/2014/main" id="{7166D741-FC4E-4719-8BDA-19F114AF06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38" name="Oval 37">
                      <a:extLst>
                        <a:ext uri="{FF2B5EF4-FFF2-40B4-BE49-F238E27FC236}">
                          <a16:creationId xmlns:a16="http://schemas.microsoft.com/office/drawing/2014/main" id="{6D225682-64DF-E5BE-738B-38B2AB493A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39" name="Oval 38">
                      <a:extLst>
                        <a:ext uri="{FF2B5EF4-FFF2-40B4-BE49-F238E27FC236}">
                          <a16:creationId xmlns:a16="http://schemas.microsoft.com/office/drawing/2014/main" id="{6E11B864-6924-E802-41A9-40C6EC75C7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40" name="Oval 39">
                      <a:extLst>
                        <a:ext uri="{FF2B5EF4-FFF2-40B4-BE49-F238E27FC236}">
                          <a16:creationId xmlns:a16="http://schemas.microsoft.com/office/drawing/2014/main" id="{FB769EBA-EC4C-2393-800D-30F686358A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</p:grp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EE682BE-63F1-F1C3-496C-C00499080B37}"/>
                  </a:ext>
                </a:extLst>
              </p:cNvPr>
              <p:cNvGrpSpPr/>
              <p:nvPr/>
            </p:nvGrpSpPr>
            <p:grpSpPr>
              <a:xfrm>
                <a:off x="5014297" y="5388207"/>
                <a:ext cx="5479016" cy="808233"/>
                <a:chOff x="4379975" y="4706099"/>
                <a:chExt cx="11219688" cy="1655064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E3956B41-B4AD-DE43-AAA6-1EC9F43891A4}"/>
                    </a:ext>
                  </a:extLst>
                </p:cNvPr>
                <p:cNvGrpSpPr/>
                <p:nvPr/>
              </p:nvGrpSpPr>
              <p:grpSpPr>
                <a:xfrm>
                  <a:off x="4379975" y="4706099"/>
                  <a:ext cx="11219688" cy="402336"/>
                  <a:chOff x="4379975" y="4706099"/>
                  <a:chExt cx="11219688" cy="402336"/>
                </a:xfrm>
              </p:grpSpPr>
              <p:grpSp>
                <p:nvGrpSpPr>
                  <p:cNvPr id="23" name="Group 22">
                    <a:extLst>
                      <a:ext uri="{FF2B5EF4-FFF2-40B4-BE49-F238E27FC236}">
                        <a16:creationId xmlns:a16="http://schemas.microsoft.com/office/drawing/2014/main" id="{9782EECF-CB84-CF53-78B2-C95597E62E8E}"/>
                      </a:ext>
                    </a:extLst>
                  </p:cNvPr>
                  <p:cNvGrpSpPr/>
                  <p:nvPr/>
                </p:nvGrpSpPr>
                <p:grpSpPr>
                  <a:xfrm>
                    <a:off x="4379975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29" name="Oval 28">
                      <a:extLst>
                        <a:ext uri="{FF2B5EF4-FFF2-40B4-BE49-F238E27FC236}">
                          <a16:creationId xmlns:a16="http://schemas.microsoft.com/office/drawing/2014/main" id="{CD70BA15-2858-732D-D984-2F377673B3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30" name="Oval 29">
                      <a:extLst>
                        <a:ext uri="{FF2B5EF4-FFF2-40B4-BE49-F238E27FC236}">
                          <a16:creationId xmlns:a16="http://schemas.microsoft.com/office/drawing/2014/main" id="{AD48DDD6-73B9-F59A-8F6F-9950829B7D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31" name="Oval 30">
                      <a:extLst>
                        <a:ext uri="{FF2B5EF4-FFF2-40B4-BE49-F238E27FC236}">
                          <a16:creationId xmlns:a16="http://schemas.microsoft.com/office/drawing/2014/main" id="{5B4CBA52-9401-70B0-9466-0662430259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CB196DA2-9888-4392-5AEC-2F3EAEF545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  <p:grpSp>
                <p:nvGrpSpPr>
                  <p:cNvPr id="24" name="Group 23">
                    <a:extLst>
                      <a:ext uri="{FF2B5EF4-FFF2-40B4-BE49-F238E27FC236}">
                        <a16:creationId xmlns:a16="http://schemas.microsoft.com/office/drawing/2014/main" id="{A7E57A26-AF3E-32BA-57A1-DB0246684033}"/>
                      </a:ext>
                    </a:extLst>
                  </p:cNvPr>
                  <p:cNvGrpSpPr/>
                  <p:nvPr/>
                </p:nvGrpSpPr>
                <p:grpSpPr>
                  <a:xfrm>
                    <a:off x="10652759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25" name="Oval 24">
                      <a:extLst>
                        <a:ext uri="{FF2B5EF4-FFF2-40B4-BE49-F238E27FC236}">
                          <a16:creationId xmlns:a16="http://schemas.microsoft.com/office/drawing/2014/main" id="{352C14CC-EE84-9381-2F36-6631EEE3EE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26" name="Oval 25">
                      <a:extLst>
                        <a:ext uri="{FF2B5EF4-FFF2-40B4-BE49-F238E27FC236}">
                          <a16:creationId xmlns:a16="http://schemas.microsoft.com/office/drawing/2014/main" id="{2594BF41-1842-B377-62F7-1492478218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27" name="Oval 26">
                      <a:extLst>
                        <a:ext uri="{FF2B5EF4-FFF2-40B4-BE49-F238E27FC236}">
                          <a16:creationId xmlns:a16="http://schemas.microsoft.com/office/drawing/2014/main" id="{AD4C4BA4-77CB-7E95-85B7-E2EF95AB40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28" name="Oval 27">
                      <a:extLst>
                        <a:ext uri="{FF2B5EF4-FFF2-40B4-BE49-F238E27FC236}">
                          <a16:creationId xmlns:a16="http://schemas.microsoft.com/office/drawing/2014/main" id="{014594DA-9073-21EC-028F-84B51A9240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E6A95880-AEC3-44F3-FD6A-BED82D84437E}"/>
                    </a:ext>
                  </a:extLst>
                </p:cNvPr>
                <p:cNvGrpSpPr/>
                <p:nvPr/>
              </p:nvGrpSpPr>
              <p:grpSpPr>
                <a:xfrm>
                  <a:off x="4379975" y="5958827"/>
                  <a:ext cx="11219688" cy="402336"/>
                  <a:chOff x="4379975" y="4706099"/>
                  <a:chExt cx="11219688" cy="402336"/>
                </a:xfrm>
              </p:grpSpPr>
              <p:grpSp>
                <p:nvGrpSpPr>
                  <p:cNvPr id="13" name="Group 12">
                    <a:extLst>
                      <a:ext uri="{FF2B5EF4-FFF2-40B4-BE49-F238E27FC236}">
                        <a16:creationId xmlns:a16="http://schemas.microsoft.com/office/drawing/2014/main" id="{50BDA1DC-D76C-1F11-AA10-AA72E7F78540}"/>
                      </a:ext>
                    </a:extLst>
                  </p:cNvPr>
                  <p:cNvGrpSpPr/>
                  <p:nvPr/>
                </p:nvGrpSpPr>
                <p:grpSpPr>
                  <a:xfrm>
                    <a:off x="4379975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19" name="Oval 18">
                      <a:extLst>
                        <a:ext uri="{FF2B5EF4-FFF2-40B4-BE49-F238E27FC236}">
                          <a16:creationId xmlns:a16="http://schemas.microsoft.com/office/drawing/2014/main" id="{E4B26A64-4F01-053C-21F7-F7BA3D27B5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20" name="Oval 19">
                      <a:extLst>
                        <a:ext uri="{FF2B5EF4-FFF2-40B4-BE49-F238E27FC236}">
                          <a16:creationId xmlns:a16="http://schemas.microsoft.com/office/drawing/2014/main" id="{7029676E-7543-20ED-717E-1B1AB67D69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21" name="Oval 20">
                      <a:extLst>
                        <a:ext uri="{FF2B5EF4-FFF2-40B4-BE49-F238E27FC236}">
                          <a16:creationId xmlns:a16="http://schemas.microsoft.com/office/drawing/2014/main" id="{51007C29-AEB6-F536-BC6C-81AF8785AE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22" name="Oval 21">
                      <a:extLst>
                        <a:ext uri="{FF2B5EF4-FFF2-40B4-BE49-F238E27FC236}">
                          <a16:creationId xmlns:a16="http://schemas.microsoft.com/office/drawing/2014/main" id="{9E13CBA8-2746-FEDC-344A-E650FF3BB5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57D45319-3AF5-FDF5-30F0-5F17DC43C23A}"/>
                      </a:ext>
                    </a:extLst>
                  </p:cNvPr>
                  <p:cNvGrpSpPr/>
                  <p:nvPr/>
                </p:nvGrpSpPr>
                <p:grpSpPr>
                  <a:xfrm>
                    <a:off x="10652759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15" name="Oval 14">
                      <a:extLst>
                        <a:ext uri="{FF2B5EF4-FFF2-40B4-BE49-F238E27FC236}">
                          <a16:creationId xmlns:a16="http://schemas.microsoft.com/office/drawing/2014/main" id="{E3D1B0C2-2B92-0B54-8A5D-CC1E22921A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6" name="Oval 15">
                      <a:extLst>
                        <a:ext uri="{FF2B5EF4-FFF2-40B4-BE49-F238E27FC236}">
                          <a16:creationId xmlns:a16="http://schemas.microsoft.com/office/drawing/2014/main" id="{E4BBF287-FE11-B189-12AB-D963B9F0C0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7" name="Oval 16">
                      <a:extLst>
                        <a:ext uri="{FF2B5EF4-FFF2-40B4-BE49-F238E27FC236}">
                          <a16:creationId xmlns:a16="http://schemas.microsoft.com/office/drawing/2014/main" id="{835B76FC-FEBB-2B3A-5737-567ADD850C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8" name="Oval 17">
                      <a:extLst>
                        <a:ext uri="{FF2B5EF4-FFF2-40B4-BE49-F238E27FC236}">
                          <a16:creationId xmlns:a16="http://schemas.microsoft.com/office/drawing/2014/main" id="{2764B519-AD55-B2B4-5C3D-02B4FBD6A6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1864032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FCC59-ACDC-50E6-3FF5-D2BD573A3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C9A32-2AEA-255B-5615-AA197A800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C4AB9-F594-BE94-D5DF-FB7130E6C7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B964A341-5AFD-8A48-97AA-5C757D18875A}" type="datetimeFigureOut">
              <a:rPr lang="x-none" smtClean="0"/>
              <a:t>12/11/2025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E7A47-602B-268B-27CA-ABD52C9F3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F321F-1615-9B5C-1B1D-1161DE189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2DAAA380-A410-9640-9EE7-A3B70CB42424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9054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54308-2075-46D1-8560-7D56AECC4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92934-42A7-2A96-14E3-AAD93197B4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B23D14-37CD-8549-A793-06BCC34AD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EE4B9F-9ABC-45B0-5B47-AE1B43CA7F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B964A341-5AFD-8A48-97AA-5C757D18875A}" type="datetimeFigureOut">
              <a:rPr lang="x-none" smtClean="0"/>
              <a:t>12/11/2025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B57A4-DCAE-257F-37DB-A1FA5EC56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E4FB18-DEAF-F9DB-B32B-F655488EF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2DAAA380-A410-9640-9EE7-A3B70CB42424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287199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85947-D3D6-B417-7670-09C4D20D7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3D12C-2E3B-0198-D526-D53ACABEC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99C10-0786-6AB2-AA7D-6C4473431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659507-8DA6-847C-B833-F6FC056A5E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9049A9-66C3-704A-FEBC-472DDB88FD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EDC515-31EC-0A74-B198-8DDC894FAF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B964A341-5AFD-8A48-97AA-5C757D18875A}" type="datetimeFigureOut">
              <a:rPr lang="x-none" smtClean="0"/>
              <a:t>12/11/2025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7BD3A2-379E-27FC-EB63-2F7212863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0ACD9C-E0E9-8EF1-94D8-404CD6E80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2DAAA380-A410-9640-9EE7-A3B70CB42424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9947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A32DE-608A-BF7A-EE67-91C368694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4348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A32DE-608A-BF7A-EE67-91C368694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43483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15DDFB-DF5A-437E-609D-5C21DFE657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765" y="801819"/>
            <a:ext cx="5543939" cy="64566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A2010C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GB"/>
              <a:t>Click to edit Subtitle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0892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302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80800" y="6330332"/>
            <a:ext cx="280874" cy="3200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8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295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Click to edit Subtitle"/>
          <p:cNvSpPr txBox="1">
            <a:spLocks noGrp="1"/>
          </p:cNvSpPr>
          <p:nvPr>
            <p:ph type="title" hasCustomPrompt="1"/>
          </p:nvPr>
        </p:nvSpPr>
        <p:spPr>
          <a:xfrm>
            <a:off x="190765" y="801826"/>
            <a:ext cx="5543941" cy="64566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A2010C"/>
                </a:solidFill>
              </a:defRPr>
            </a:lvl1pPr>
          </a:lstStyle>
          <a:p>
            <a:r>
              <a:t>Click to edit Subtitle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idx="1"/>
          </p:nvPr>
        </p:nvSpPr>
        <p:spPr>
          <a:xfrm>
            <a:off x="1739592" y="1584252"/>
            <a:ext cx="8683085" cy="447192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Title 1"/>
          <p:cNvSpPr txBox="1"/>
          <p:nvPr/>
        </p:nvSpPr>
        <p:spPr>
          <a:xfrm>
            <a:off x="236486" y="1"/>
            <a:ext cx="6150493" cy="645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defTabSz="289321">
              <a:lnSpc>
                <a:spcPct val="90000"/>
              </a:lnSpc>
              <a:defRPr sz="320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lvl1pPr>
          </a:lstStyle>
          <a:p>
            <a:r>
              <a:t>Click to edit Subtitle</a:t>
            </a:r>
          </a:p>
        </p:txBody>
      </p:sp>
      <p:sp>
        <p:nvSpPr>
          <p:cNvPr id="86" name="Title 1"/>
          <p:cNvSpPr txBox="1"/>
          <p:nvPr/>
        </p:nvSpPr>
        <p:spPr>
          <a:xfrm>
            <a:off x="236486" y="87781"/>
            <a:ext cx="6150493" cy="645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defTabSz="289321">
              <a:lnSpc>
                <a:spcPct val="90000"/>
              </a:lnSpc>
              <a:defRPr sz="320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lvl1pPr>
          </a:lstStyle>
          <a:p>
            <a:r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41411438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BD923-0D75-C034-7076-65C2D7582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DF000-7A3B-DE2B-546C-5AE8122BB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30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1E5A3E-517C-8D15-8DA3-875DFCB76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14C6C-AA3E-E4BF-7966-36327E25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B964A341-5AFD-8A48-97AA-5C757D18875A}" type="datetimeFigureOut">
              <a:rPr lang="x-none" smtClean="0"/>
              <a:t>12/11/2025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93C6F-E2A0-AA22-175A-B2E731A5B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92E57-B208-AD95-37F6-D4F981914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2DAAA380-A410-9640-9EE7-A3B70CB42424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423508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40235-F197-5278-1E45-E66DA13DC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F92993-46C8-EE9E-7A3A-A66A7409A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30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961C96-EE6F-9D42-7349-8AE09AD6E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DDB67-E8B0-B2E3-E107-4EE64DBED1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B964A341-5AFD-8A48-97AA-5C757D18875A}" type="datetimeFigureOut">
              <a:rPr lang="x-none" smtClean="0"/>
              <a:t>12/11/2025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41BEF3-B2CE-4BFD-72E6-0832A47A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9394B-481E-A120-14C4-F1FE60338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2DAAA380-A410-9640-9EE7-A3B70CB42424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11095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E0BFE-26AA-21AE-EAF1-5B642C080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1FBF4-9267-2232-219B-D07AE6B10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F40F7-8478-C681-E991-36DA1979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B964A341-5AFD-8A48-97AA-5C757D18875A}" type="datetimeFigureOut">
              <a:rPr lang="x-none" smtClean="0"/>
              <a:t>12/11/2025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189D6-2C90-8377-B2A0-F86D33A7F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98533-FB0F-8077-7FE5-4D13F607C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2DAAA380-A410-9640-9EE7-A3B70CB42424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4897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554A8E-70DD-F88C-C7D2-E383D87B45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424485-729D-BC12-DB9F-C38FD43FF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77F69-7266-BD75-21D7-966FB6F519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B964A341-5AFD-8A48-97AA-5C757D18875A}" type="datetimeFigureOut">
              <a:rPr lang="x-none" smtClean="0"/>
              <a:t>12/11/2025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9AF3B-681A-29B0-A4A0-FB412D36E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8B72B-6319-DDDA-7DCE-385DBB152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2DAAA380-A410-9640-9EE7-A3B70CB42424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772099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ACEEA6-EF2F-178A-BEBC-CB1AF3C916DF}"/>
              </a:ext>
            </a:extLst>
          </p:cNvPr>
          <p:cNvSpPr/>
          <p:nvPr userDrawn="1"/>
        </p:nvSpPr>
        <p:spPr>
          <a:xfrm>
            <a:off x="0" y="5"/>
            <a:ext cx="12192000" cy="4286655"/>
          </a:xfrm>
          <a:prstGeom prst="rect">
            <a:avLst/>
          </a:prstGeom>
          <a:solidFill>
            <a:srgbClr val="ECF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ADDB57-EFC5-E556-46EC-530C8FDEAD0B}"/>
              </a:ext>
            </a:extLst>
          </p:cNvPr>
          <p:cNvSpPr txBox="1"/>
          <p:nvPr userDrawn="1"/>
        </p:nvSpPr>
        <p:spPr>
          <a:xfrm>
            <a:off x="9766997" y="6370655"/>
            <a:ext cx="242500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>
                <a:latin typeface="Source Sans Pro" panose="020B0503030403020204" pitchFamily="34" charset="0"/>
                <a:ea typeface="Source Sans Pro" panose="020B0503030403020204" pitchFamily="34" charset="0"/>
              </a:rPr>
              <a:t>Speaker name</a:t>
            </a:r>
            <a:endParaRPr lang="x-none" sz="135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1BD2A0-69A7-FD33-05B5-DE7FC46F4B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8207344" cy="50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5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56367" y="3428999"/>
            <a:ext cx="9215965" cy="1296145"/>
          </a:xfrm>
        </p:spPr>
        <p:txBody>
          <a:bodyPr anchor="b"/>
          <a:lstStyle>
            <a:lvl1pPr algn="r">
              <a:lnSpc>
                <a:spcPct val="100000"/>
              </a:lnSpc>
              <a:spcBef>
                <a:spcPts val="0"/>
              </a:spcBef>
              <a:defRPr sz="2600" b="1" cap="all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56367" y="4869160"/>
            <a:ext cx="9215965" cy="1368128"/>
          </a:xfrm>
        </p:spPr>
        <p:txBody>
          <a:bodyPr anchor="t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300" b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7727951" y="2798506"/>
            <a:ext cx="3744383" cy="576064"/>
          </a:xfrm>
        </p:spPr>
        <p:txBody>
          <a:bodyPr anchor="b"/>
          <a:lstStyle>
            <a:lvl1pPr marL="0" algn="r">
              <a:lnSpc>
                <a:spcPct val="100000"/>
              </a:lnSpc>
              <a:spcBef>
                <a:spcPts val="0"/>
              </a:spcBef>
              <a:buFontTx/>
              <a:buNone/>
              <a:defRPr sz="3000" u="sng">
                <a:solidFill>
                  <a:schemeClr val="accent4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Partie #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486" y="512845"/>
            <a:ext cx="212633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46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302"/>
            <a:ext cx="1548719" cy="474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295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Google Shape;308;p8"/>
          <p:cNvSpPr/>
          <p:nvPr/>
        </p:nvSpPr>
        <p:spPr>
          <a:xfrm>
            <a:off x="0" y="0"/>
            <a:ext cx="4088616" cy="6189784"/>
          </a:xfrm>
          <a:prstGeom prst="roundRect">
            <a:avLst>
              <a:gd name="adj" fmla="val 0"/>
            </a:avLst>
          </a:prstGeom>
          <a:solidFill>
            <a:srgbClr val="EDF3F8"/>
          </a:solidFill>
          <a:ln w="12700">
            <a:miter lim="400000"/>
          </a:ln>
        </p:spPr>
        <p:txBody>
          <a:bodyPr lIns="45719" rIns="45719"/>
          <a:lstStyle/>
          <a:p>
            <a:pPr algn="just">
              <a:lnSpc>
                <a:spcPct val="90000"/>
              </a:lnSpc>
              <a:spcBef>
                <a:spcPts val="1000"/>
              </a:spcBef>
              <a:defRPr sz="900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pic>
        <p:nvPicPr>
          <p:cNvPr id="100" name="Picture 10" descr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91" y="0"/>
            <a:ext cx="4088616" cy="3276600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Pentagon 4"/>
          <p:cNvSpPr/>
          <p:nvPr/>
        </p:nvSpPr>
        <p:spPr>
          <a:xfrm rot="10800000">
            <a:off x="11803004" y="2297501"/>
            <a:ext cx="388998" cy="2262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21600" y="10800"/>
                </a:lnTo>
                <a:lnTo>
                  <a:pt x="108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A2010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02" name="Title Text"/>
          <p:cNvSpPr txBox="1">
            <a:spLocks noGrp="1"/>
          </p:cNvSpPr>
          <p:nvPr>
            <p:ph type="title"/>
          </p:nvPr>
        </p:nvSpPr>
        <p:spPr>
          <a:xfrm>
            <a:off x="282043" y="0"/>
            <a:ext cx="3264195" cy="193237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3" name="Body Level One…"/>
          <p:cNvSpPr txBox="1">
            <a:spLocks noGrp="1"/>
          </p:cNvSpPr>
          <p:nvPr>
            <p:ph type="body" idx="1"/>
          </p:nvPr>
        </p:nvSpPr>
        <p:spPr>
          <a:xfrm>
            <a:off x="4273551" y="842965"/>
            <a:ext cx="7529515" cy="5546726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Rounded Rectangle 8"/>
          <p:cNvSpPr/>
          <p:nvPr/>
        </p:nvSpPr>
        <p:spPr>
          <a:xfrm flipV="1">
            <a:off x="389002" y="1484783"/>
            <a:ext cx="2655039" cy="8691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500">
                <a:solidFill>
                  <a:srgbClr val="FFFFFF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57066" y="6464550"/>
            <a:ext cx="280874" cy="3200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00158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302"/>
            <a:ext cx="1548719" cy="474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295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Google Shape;308;p8"/>
          <p:cNvSpPr/>
          <p:nvPr/>
        </p:nvSpPr>
        <p:spPr>
          <a:xfrm>
            <a:off x="6" y="2"/>
            <a:ext cx="4088617" cy="6189785"/>
          </a:xfrm>
          <a:prstGeom prst="roundRect">
            <a:avLst>
              <a:gd name="adj" fmla="val 0"/>
            </a:avLst>
          </a:prstGeom>
          <a:solidFill>
            <a:srgbClr val="EDF3F8"/>
          </a:solidFill>
          <a:ln w="12700">
            <a:miter lim="400000"/>
          </a:ln>
        </p:spPr>
        <p:txBody>
          <a:bodyPr lIns="45719" rIns="45719"/>
          <a:lstStyle/>
          <a:p>
            <a:pPr algn="just">
              <a:lnSpc>
                <a:spcPct val="90000"/>
              </a:lnSpc>
              <a:spcBef>
                <a:spcPts val="1000"/>
              </a:spcBef>
              <a:defRPr sz="900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pic>
        <p:nvPicPr>
          <p:cNvPr id="139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91" y="0"/>
            <a:ext cx="4088616" cy="3276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Rounded Rectangle 4"/>
          <p:cNvSpPr/>
          <p:nvPr/>
        </p:nvSpPr>
        <p:spPr>
          <a:xfrm flipV="1">
            <a:off x="389002" y="1779939"/>
            <a:ext cx="2655038" cy="8691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700">
                <a:solidFill>
                  <a:srgbClr val="FFFFFF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41" name="TextBox 5"/>
          <p:cNvSpPr txBox="1"/>
          <p:nvPr/>
        </p:nvSpPr>
        <p:spPr>
          <a:xfrm>
            <a:off x="403462" y="668220"/>
            <a:ext cx="2803027" cy="110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lvl1pPr>
          </a:lstStyle>
          <a:p>
            <a:r>
              <a:t>References and guidelines</a:t>
            </a:r>
          </a:p>
        </p:txBody>
      </p:sp>
      <p:sp>
        <p:nvSpPr>
          <p:cNvPr id="142" name="Pentagon 6"/>
          <p:cNvSpPr/>
          <p:nvPr/>
        </p:nvSpPr>
        <p:spPr>
          <a:xfrm rot="10800000">
            <a:off x="11803004" y="2297501"/>
            <a:ext cx="388998" cy="2262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21600" y="10800"/>
                </a:lnTo>
                <a:lnTo>
                  <a:pt x="108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A2010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145942" y="4125636"/>
            <a:ext cx="3609074" cy="64566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A2010C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1pPr>
          </a:lstStyle>
          <a:p>
            <a:r>
              <a:t>Title Text</a:t>
            </a:r>
          </a:p>
        </p:txBody>
      </p:sp>
      <p:sp>
        <p:nvSpPr>
          <p:cNvPr id="144" name="Body Level One…"/>
          <p:cNvSpPr txBox="1">
            <a:spLocks noGrp="1"/>
          </p:cNvSpPr>
          <p:nvPr>
            <p:ph type="body" idx="1"/>
          </p:nvPr>
        </p:nvSpPr>
        <p:spPr>
          <a:xfrm>
            <a:off x="4273551" y="842965"/>
            <a:ext cx="7529515" cy="5546726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57066" y="6464550"/>
            <a:ext cx="280874" cy="3200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055610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302"/>
            <a:ext cx="1548719" cy="474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295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Google Shape;308;p8"/>
          <p:cNvSpPr/>
          <p:nvPr/>
        </p:nvSpPr>
        <p:spPr>
          <a:xfrm>
            <a:off x="6" y="2"/>
            <a:ext cx="4088617" cy="6189785"/>
          </a:xfrm>
          <a:prstGeom prst="roundRect">
            <a:avLst>
              <a:gd name="adj" fmla="val 0"/>
            </a:avLst>
          </a:prstGeom>
          <a:solidFill>
            <a:srgbClr val="EDF3F8"/>
          </a:solidFill>
          <a:ln w="12700">
            <a:miter lim="400000"/>
          </a:ln>
        </p:spPr>
        <p:txBody>
          <a:bodyPr lIns="45719" rIns="45719"/>
          <a:lstStyle/>
          <a:p>
            <a:pPr algn="just">
              <a:lnSpc>
                <a:spcPct val="90000"/>
              </a:lnSpc>
              <a:spcBef>
                <a:spcPts val="1000"/>
              </a:spcBef>
              <a:defRPr sz="900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pic>
        <p:nvPicPr>
          <p:cNvPr id="159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91" y="0"/>
            <a:ext cx="4088616" cy="3276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Rounded Rectangle 4"/>
          <p:cNvSpPr/>
          <p:nvPr/>
        </p:nvSpPr>
        <p:spPr>
          <a:xfrm flipV="1">
            <a:off x="388998" y="2237881"/>
            <a:ext cx="2029082" cy="8622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700">
                <a:solidFill>
                  <a:srgbClr val="FFFFFF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61" name="Title Text"/>
          <p:cNvSpPr txBox="1">
            <a:spLocks noGrp="1"/>
          </p:cNvSpPr>
          <p:nvPr>
            <p:ph type="title"/>
          </p:nvPr>
        </p:nvSpPr>
        <p:spPr>
          <a:xfrm>
            <a:off x="145942" y="4125636"/>
            <a:ext cx="3609074" cy="64566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A2010C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1pPr>
          </a:lstStyle>
          <a:p>
            <a:r>
              <a:t>Title Text</a:t>
            </a:r>
          </a:p>
        </p:txBody>
      </p:sp>
      <p:sp>
        <p:nvSpPr>
          <p:cNvPr id="162" name="TextBox 6"/>
          <p:cNvSpPr txBox="1"/>
          <p:nvPr/>
        </p:nvSpPr>
        <p:spPr>
          <a:xfrm>
            <a:off x="403462" y="668220"/>
            <a:ext cx="2803027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lvl1pPr>
          </a:lstStyle>
          <a:p>
            <a:r>
              <a:t>Additional learning resources</a:t>
            </a:r>
          </a:p>
        </p:txBody>
      </p:sp>
      <p:sp>
        <p:nvSpPr>
          <p:cNvPr id="163" name="Pentagon 7"/>
          <p:cNvSpPr/>
          <p:nvPr/>
        </p:nvSpPr>
        <p:spPr>
          <a:xfrm rot="10800000">
            <a:off x="11803004" y="2297501"/>
            <a:ext cx="388998" cy="2262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21600" y="10800"/>
                </a:lnTo>
                <a:lnTo>
                  <a:pt x="108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A2010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64" name="Body Level One…"/>
          <p:cNvSpPr txBox="1">
            <a:spLocks noGrp="1"/>
          </p:cNvSpPr>
          <p:nvPr>
            <p:ph type="body" idx="1"/>
          </p:nvPr>
        </p:nvSpPr>
        <p:spPr>
          <a:xfrm>
            <a:off x="4273551" y="842965"/>
            <a:ext cx="7529515" cy="5546726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98501" y="6464550"/>
            <a:ext cx="280874" cy="3200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13464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302"/>
            <a:ext cx="1548719" cy="474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295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Google Shape;308;p8"/>
          <p:cNvSpPr/>
          <p:nvPr/>
        </p:nvSpPr>
        <p:spPr>
          <a:xfrm>
            <a:off x="6" y="2"/>
            <a:ext cx="4088617" cy="6189785"/>
          </a:xfrm>
          <a:prstGeom prst="roundRect">
            <a:avLst>
              <a:gd name="adj" fmla="val 0"/>
            </a:avLst>
          </a:prstGeom>
          <a:solidFill>
            <a:srgbClr val="EDF3F8"/>
          </a:solidFill>
          <a:ln w="12700">
            <a:miter lim="400000"/>
          </a:ln>
        </p:spPr>
        <p:txBody>
          <a:bodyPr lIns="45719" rIns="45719"/>
          <a:lstStyle/>
          <a:p>
            <a:pPr algn="just">
              <a:lnSpc>
                <a:spcPct val="90000"/>
              </a:lnSpc>
              <a:spcBef>
                <a:spcPts val="1000"/>
              </a:spcBef>
              <a:defRPr sz="900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pic>
        <p:nvPicPr>
          <p:cNvPr id="179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91" y="0"/>
            <a:ext cx="4088616" cy="327660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Rounded Rectangle 4"/>
          <p:cNvSpPr/>
          <p:nvPr/>
        </p:nvSpPr>
        <p:spPr>
          <a:xfrm flipV="1">
            <a:off x="388996" y="1332433"/>
            <a:ext cx="2079884" cy="10013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700">
                <a:solidFill>
                  <a:srgbClr val="FFFFFF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81" name="Title Text"/>
          <p:cNvSpPr txBox="1">
            <a:spLocks noGrp="1"/>
          </p:cNvSpPr>
          <p:nvPr>
            <p:ph type="title"/>
          </p:nvPr>
        </p:nvSpPr>
        <p:spPr>
          <a:xfrm>
            <a:off x="318329" y="4440623"/>
            <a:ext cx="3572955" cy="64566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A2010C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1pPr>
          </a:lstStyle>
          <a:p>
            <a:r>
              <a:t>Title Text</a:t>
            </a:r>
          </a:p>
        </p:txBody>
      </p:sp>
      <p:sp>
        <p:nvSpPr>
          <p:cNvPr id="182" name="TextBox 6"/>
          <p:cNvSpPr txBox="1"/>
          <p:nvPr/>
        </p:nvSpPr>
        <p:spPr>
          <a:xfrm>
            <a:off x="403462" y="668217"/>
            <a:ext cx="2294023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lvl1pPr>
          </a:lstStyle>
          <a:p>
            <a:r>
              <a:t>Questions?</a:t>
            </a:r>
          </a:p>
        </p:txBody>
      </p:sp>
      <p:sp>
        <p:nvSpPr>
          <p:cNvPr id="183" name="Pentagon 7"/>
          <p:cNvSpPr/>
          <p:nvPr/>
        </p:nvSpPr>
        <p:spPr>
          <a:xfrm rot="10800000">
            <a:off x="11803004" y="2297501"/>
            <a:ext cx="388998" cy="2262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21600" y="10800"/>
                </a:lnTo>
                <a:lnTo>
                  <a:pt x="108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A2010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84" name="Body Level One…"/>
          <p:cNvSpPr txBox="1">
            <a:spLocks noGrp="1"/>
          </p:cNvSpPr>
          <p:nvPr>
            <p:ph type="body" idx="1"/>
          </p:nvPr>
        </p:nvSpPr>
        <p:spPr>
          <a:xfrm>
            <a:off x="4273551" y="842965"/>
            <a:ext cx="7529515" cy="5546726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57066" y="6451786"/>
            <a:ext cx="280874" cy="3200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167906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80800" y="6330332"/>
            <a:ext cx="280874" cy="3200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733419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974" y="118168"/>
            <a:ext cx="866715" cy="895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2" y="6310302"/>
            <a:ext cx="1548719" cy="474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971" y="118168"/>
            <a:ext cx="866715" cy="895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2" y="6310295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Google Shape;308;p8"/>
          <p:cNvSpPr/>
          <p:nvPr/>
        </p:nvSpPr>
        <p:spPr>
          <a:xfrm>
            <a:off x="0" y="2"/>
            <a:ext cx="12192000" cy="6189785"/>
          </a:xfrm>
          <a:prstGeom prst="roundRect">
            <a:avLst>
              <a:gd name="adj" fmla="val 0"/>
            </a:avLst>
          </a:prstGeom>
          <a:solidFill>
            <a:srgbClr val="EDF3F8"/>
          </a:solidFill>
          <a:ln w="12700">
            <a:miter lim="400000"/>
          </a:ln>
        </p:spPr>
        <p:txBody>
          <a:bodyPr lIns="45719" rIns="45719"/>
          <a:lstStyle/>
          <a:p>
            <a:pPr algn="just">
              <a:lnSpc>
                <a:spcPct val="90000"/>
              </a:lnSpc>
              <a:spcBef>
                <a:spcPts val="1000"/>
              </a:spcBef>
              <a:defRPr sz="900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pic>
        <p:nvPicPr>
          <p:cNvPr id="206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625" y="-76485"/>
            <a:ext cx="12223381" cy="5582136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Rounded Rectangle 4"/>
          <p:cNvSpPr/>
          <p:nvPr/>
        </p:nvSpPr>
        <p:spPr>
          <a:xfrm flipV="1">
            <a:off x="4836443" y="3256181"/>
            <a:ext cx="2515176" cy="11182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700">
                <a:solidFill>
                  <a:srgbClr val="FFFFFF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20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87205" y="1971020"/>
            <a:ext cx="11347451" cy="187007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lvl1pPr>
            <a:lvl2pPr algn="ctr">
              <a:defRPr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lvl2pPr>
            <a:lvl3pPr algn="ctr">
              <a:defRPr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lvl3pPr>
            <a:lvl4pPr algn="ctr">
              <a:defRPr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lvl4pPr>
            <a:lvl5pPr algn="ctr">
              <a:defRPr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lvl5pPr>
          </a:lstStyle>
          <a:p>
            <a:r>
              <a:t>Click to edit Master title style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82894" y="5821319"/>
            <a:ext cx="280874" cy="3200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345516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189974" y="118168"/>
            <a:ext cx="866715" cy="895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Picture 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4342" y="6310302"/>
            <a:ext cx="1548719" cy="474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4" descr="Picture 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189971" y="118168"/>
            <a:ext cx="866715" cy="895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2" descr="Picture 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4342" y="6310295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Google Shape;308;p8"/>
          <p:cNvSpPr/>
          <p:nvPr/>
        </p:nvSpPr>
        <p:spPr>
          <a:xfrm>
            <a:off x="0" y="-186431"/>
            <a:ext cx="12192000" cy="6189785"/>
          </a:xfrm>
          <a:prstGeom prst="roundRect">
            <a:avLst>
              <a:gd name="adj" fmla="val 0"/>
            </a:avLst>
          </a:prstGeom>
          <a:solidFill>
            <a:srgbClr val="EDF3F8"/>
          </a:solidFill>
          <a:ln w="12700">
            <a:miter lim="400000"/>
          </a:ln>
        </p:spPr>
        <p:txBody>
          <a:bodyPr lIns="45719" rIns="45719"/>
          <a:lstStyle/>
          <a:p>
            <a:pPr algn="just">
              <a:lnSpc>
                <a:spcPct val="90000"/>
              </a:lnSpc>
              <a:spcBef>
                <a:spcPts val="1000"/>
              </a:spcBef>
              <a:defRPr sz="900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pic>
        <p:nvPicPr>
          <p:cNvPr id="7" name="Picture 9" descr="Picture 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-9625" y="-76485"/>
            <a:ext cx="12223381" cy="558213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ounded Rectangle 4"/>
          <p:cNvSpPr/>
          <p:nvPr/>
        </p:nvSpPr>
        <p:spPr>
          <a:xfrm flipV="1">
            <a:off x="5003344" y="3246971"/>
            <a:ext cx="2515176" cy="11182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700">
                <a:solidFill>
                  <a:srgbClr val="FFFFFF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9" name="TextBox 5"/>
          <p:cNvSpPr txBox="1"/>
          <p:nvPr/>
        </p:nvSpPr>
        <p:spPr>
          <a:xfrm>
            <a:off x="4400182" y="2325453"/>
            <a:ext cx="3721503" cy="78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lvl1pPr>
          </a:lstStyle>
          <a:p>
            <a:r>
              <a:t>Thank you</a:t>
            </a:r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53247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  <p:sldLayoutId id="2147484115" r:id="rId12"/>
    <p:sldLayoutId id="2147484116" r:id="rId13"/>
    <p:sldLayoutId id="2147484117" r:id="rId14"/>
    <p:sldLayoutId id="2147484118" r:id="rId15"/>
    <p:sldLayoutId id="2147484119" r:id="rId16"/>
    <p:sldLayoutId id="2147484120" r:id="rId17"/>
    <p:sldLayoutId id="2147484121" r:id="rId18"/>
    <p:sldLayoutId id="2147484122" r:id="rId19"/>
    <p:sldLayoutId id="2147484123" r:id="rId20"/>
    <p:sldLayoutId id="2147484124" r:id="rId21"/>
  </p:sldLayoutIdLst>
  <p:transition spd="med"/>
  <p:txStyles>
    <p:titleStyle>
      <a:lvl1pPr marL="0" marR="0" indent="0" algn="l" defTabSz="28932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Source Sans Pro Bold"/>
          <a:ea typeface="Source Sans Pro Bold"/>
          <a:cs typeface="Source Sans Pro Bold"/>
          <a:sym typeface="Source Sans Pro Bold"/>
        </a:defRPr>
      </a:lvl1pPr>
      <a:lvl2pPr marL="0" marR="0" indent="0" algn="l" defTabSz="28932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Source Sans Pro Bold"/>
          <a:ea typeface="Source Sans Pro Bold"/>
          <a:cs typeface="Source Sans Pro Bold"/>
          <a:sym typeface="Source Sans Pro Bold"/>
        </a:defRPr>
      </a:lvl2pPr>
      <a:lvl3pPr marL="0" marR="0" indent="0" algn="l" defTabSz="28932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Source Sans Pro Bold"/>
          <a:ea typeface="Source Sans Pro Bold"/>
          <a:cs typeface="Source Sans Pro Bold"/>
          <a:sym typeface="Source Sans Pro Bold"/>
        </a:defRPr>
      </a:lvl3pPr>
      <a:lvl4pPr marL="0" marR="0" indent="0" algn="l" defTabSz="28932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Source Sans Pro Bold"/>
          <a:ea typeface="Source Sans Pro Bold"/>
          <a:cs typeface="Source Sans Pro Bold"/>
          <a:sym typeface="Source Sans Pro Bold"/>
        </a:defRPr>
      </a:lvl4pPr>
      <a:lvl5pPr marL="0" marR="0" indent="0" algn="l" defTabSz="28932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Source Sans Pro Bold"/>
          <a:ea typeface="Source Sans Pro Bold"/>
          <a:cs typeface="Source Sans Pro Bold"/>
          <a:sym typeface="Source Sans Pro Bold"/>
        </a:defRPr>
      </a:lvl5pPr>
      <a:lvl6pPr marL="0" marR="0" indent="0" algn="l" defTabSz="28932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Source Sans Pro Bold"/>
          <a:ea typeface="Source Sans Pro Bold"/>
          <a:cs typeface="Source Sans Pro Bold"/>
          <a:sym typeface="Source Sans Pro Bold"/>
        </a:defRPr>
      </a:lvl6pPr>
      <a:lvl7pPr marL="0" marR="0" indent="0" algn="l" defTabSz="28932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Source Sans Pro Bold"/>
          <a:ea typeface="Source Sans Pro Bold"/>
          <a:cs typeface="Source Sans Pro Bold"/>
          <a:sym typeface="Source Sans Pro Bold"/>
        </a:defRPr>
      </a:lvl7pPr>
      <a:lvl8pPr marL="0" marR="0" indent="0" algn="l" defTabSz="28932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Source Sans Pro Bold"/>
          <a:ea typeface="Source Sans Pro Bold"/>
          <a:cs typeface="Source Sans Pro Bold"/>
          <a:sym typeface="Source Sans Pro Bold"/>
        </a:defRPr>
      </a:lvl8pPr>
      <a:lvl9pPr marL="0" marR="0" indent="0" algn="l" defTabSz="28932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Source Sans Pro Bold"/>
          <a:ea typeface="Source Sans Pro Bold"/>
          <a:cs typeface="Source Sans Pro Bold"/>
          <a:sym typeface="Source Sans Pro Bold"/>
        </a:defRPr>
      </a:lvl9pPr>
    </p:titleStyle>
    <p:bodyStyle>
      <a:lvl1pPr marL="0" marR="0" indent="0" algn="l" defTabSz="289320" rtl="0" latinLnBrk="0">
        <a:lnSpc>
          <a:spcPct val="9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1pPr>
      <a:lvl2pPr marL="216990" marR="0" indent="-72330" algn="l" defTabSz="289320" rtl="0" latinLnBrk="0">
        <a:lnSpc>
          <a:spcPct val="9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2pPr>
      <a:lvl3pPr marL="361649" marR="0" indent="-72330" algn="l" defTabSz="289320" rtl="0" latinLnBrk="0">
        <a:lnSpc>
          <a:spcPct val="9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3pPr>
      <a:lvl4pPr marL="506309" marR="0" indent="-72329" algn="l" defTabSz="289320" rtl="0" latinLnBrk="0">
        <a:lnSpc>
          <a:spcPct val="9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4pPr>
      <a:lvl5pPr marL="650968" marR="0" indent="-72329" algn="l" defTabSz="289320" rtl="0" latinLnBrk="0">
        <a:lnSpc>
          <a:spcPct val="9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5pPr>
      <a:lvl6pPr marL="1070480" marR="0" indent="-347183" algn="l" defTabSz="289320" rtl="0" latinLnBrk="0">
        <a:lnSpc>
          <a:spcPct val="9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6pPr>
      <a:lvl7pPr marL="1215141" marR="0" indent="-347183" algn="l" defTabSz="289320" rtl="0" latinLnBrk="0">
        <a:lnSpc>
          <a:spcPct val="9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7pPr>
      <a:lvl8pPr marL="1359801" marR="0" indent="-347183" algn="l" defTabSz="289320" rtl="0" latinLnBrk="0">
        <a:lnSpc>
          <a:spcPct val="9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8pPr>
      <a:lvl9pPr marL="1504459" marR="0" indent="-347183" algn="l" defTabSz="289320" rtl="0" latinLnBrk="0">
        <a:lnSpc>
          <a:spcPct val="9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Regular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Regular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Regular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Regular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Regular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Regular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Regular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Regular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Regular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CCF4C8D-07D8-84DE-7743-5C20B58222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3" y="6310296"/>
            <a:ext cx="1548717" cy="47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58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100" r:id="rId6"/>
    <p:sldLayoutId id="2147484030" r:id="rId7"/>
    <p:sldLayoutId id="2147484031" r:id="rId8"/>
    <p:sldLayoutId id="2147484032" r:id="rId9"/>
    <p:sldLayoutId id="2147484033" r:id="rId10"/>
    <p:sldLayoutId id="2147484034" r:id="rId11"/>
    <p:sldLayoutId id="2147484035" r:id="rId12"/>
    <p:sldLayoutId id="2147484098" r:id="rId13"/>
    <p:sldLayoutId id="2147484125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.xml"/><Relationship Id="rId6" Type="http://schemas.openxmlformats.org/officeDocument/2006/relationships/image" Target="../media/image24.png"/><Relationship Id="rId5" Type="http://schemas.openxmlformats.org/officeDocument/2006/relationships/chart" Target="../charts/chart1.xml"/><Relationship Id="rId4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6.xml"/><Relationship Id="rId5" Type="http://schemas.openxmlformats.org/officeDocument/2006/relationships/image" Target="../media/image22.jpeg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13" Type="http://schemas.openxmlformats.org/officeDocument/2006/relationships/image" Target="../media/image38.jpe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4.jpeg"/><Relationship Id="rId12" Type="http://schemas.openxmlformats.org/officeDocument/2006/relationships/image" Target="../media/image37.png"/><Relationship Id="rId2" Type="http://schemas.openxmlformats.org/officeDocument/2006/relationships/tags" Target="../tags/tag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jpeg"/><Relationship Id="rId11" Type="http://schemas.openxmlformats.org/officeDocument/2006/relationships/image" Target="../media/image36.png"/><Relationship Id="rId5" Type="http://schemas.openxmlformats.org/officeDocument/2006/relationships/image" Target="../media/image20.emf"/><Relationship Id="rId15" Type="http://schemas.openxmlformats.org/officeDocument/2006/relationships/image" Target="../media/image40.png"/><Relationship Id="rId10" Type="http://schemas.openxmlformats.org/officeDocument/2006/relationships/image" Target="../media/image33.emf"/><Relationship Id="rId4" Type="http://schemas.openxmlformats.org/officeDocument/2006/relationships/notesSlide" Target="../notesSlides/notesSlide6.xml"/><Relationship Id="rId9" Type="http://schemas.openxmlformats.org/officeDocument/2006/relationships/package" Target="../embeddings/Microsoft_Word_Document.docx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92916" y="3401814"/>
            <a:ext cx="4968552" cy="946640"/>
          </a:xfrm>
        </p:spPr>
        <p:txBody>
          <a:bodyPr>
            <a:normAutofit/>
          </a:bodyPr>
          <a:lstStyle/>
          <a:p>
            <a:pPr algn="l"/>
            <a:r>
              <a:rPr lang="fr-FR" sz="2400" i="1" dirty="0" err="1">
                <a:solidFill>
                  <a:srgbClr val="00419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chikungunya</a:t>
            </a:r>
            <a:r>
              <a:rPr lang="fr-FR" sz="2400" i="1" dirty="0">
                <a:solidFill>
                  <a:srgbClr val="00419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 la réunion…. </a:t>
            </a:r>
            <a:br>
              <a:rPr lang="fr-FR" sz="2400" i="1" dirty="0">
                <a:solidFill>
                  <a:srgbClr val="00419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2400" i="1" dirty="0">
                <a:solidFill>
                  <a:srgbClr val="00419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 POINT SUR l’épidémie de 2025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806616" y="5974990"/>
            <a:ext cx="514115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b="1" dirty="0"/>
              <a:t>Groupe Surveillance Épidémiologique d’</a:t>
            </a:r>
            <a:r>
              <a:rPr lang="fr-FR" b="1" dirty="0" err="1"/>
              <a:t>Arbo</a:t>
            </a:r>
            <a:r>
              <a:rPr lang="fr-FR" b="1" dirty="0"/>
              <a:t>-France</a:t>
            </a:r>
          </a:p>
          <a:p>
            <a:pPr algn="r"/>
            <a:r>
              <a:rPr lang="fr-FR" sz="2000" b="1" i="1" dirty="0">
                <a:solidFill>
                  <a:srgbClr val="3E3E3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 Novembre 2025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79674">
            <a:off x="1820828" y="458248"/>
            <a:ext cx="4032448" cy="226727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5238">
            <a:off x="2375159" y="3017684"/>
            <a:ext cx="3507879" cy="228889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26856">
            <a:off x="5973468" y="483178"/>
            <a:ext cx="2006969" cy="267595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03518" y="6313544"/>
            <a:ext cx="8973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SpF</a:t>
            </a:r>
            <a:r>
              <a:rPr lang="fr-FR" sz="1600" dirty="0"/>
              <a:t> Réunion</a:t>
            </a:r>
          </a:p>
        </p:txBody>
      </p:sp>
    </p:spTree>
    <p:extLst>
      <p:ext uri="{BB962C8B-B14F-4D97-AF65-F5344CB8AC3E}">
        <p14:creationId xmlns:p14="http://schemas.microsoft.com/office/powerpoint/2010/main" val="4008685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BAF07-1627-EC9D-A9E7-ECB9E5835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0FDE624-7E6D-6D98-A55C-ECE669097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4712"/>
            <a:ext cx="10674301" cy="81675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EC7CFAF-24C2-9517-2EA6-BE55B345E7EB}"/>
              </a:ext>
            </a:extLst>
          </p:cNvPr>
          <p:cNvSpPr txBox="1"/>
          <p:nvPr/>
        </p:nvSpPr>
        <p:spPr>
          <a:xfrm>
            <a:off x="288758" y="146806"/>
            <a:ext cx="6656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cap="all" dirty="0" err="1">
                <a:solidFill>
                  <a:schemeClr val="bg1"/>
                </a:solidFill>
              </a:rPr>
              <a:t>Chikungunya</a:t>
            </a:r>
            <a:r>
              <a:rPr lang="fr-FR" sz="2800" cap="all" dirty="0">
                <a:solidFill>
                  <a:schemeClr val="bg1"/>
                </a:solidFill>
              </a:rPr>
              <a:t> a la réunion : historique</a:t>
            </a:r>
          </a:p>
        </p:txBody>
      </p:sp>
      <p:sp>
        <p:nvSpPr>
          <p:cNvPr id="5" name="Rectangle 4"/>
          <p:cNvSpPr/>
          <p:nvPr/>
        </p:nvSpPr>
        <p:spPr>
          <a:xfrm>
            <a:off x="-1" y="6122505"/>
            <a:ext cx="1948071" cy="735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453538" y="1098125"/>
            <a:ext cx="9753717" cy="40472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Alerte 2005 d’une épidémie aux Comores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Arrivée en 2005 à la Réunion, progression en 2006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Epidémie massive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Depuis 2010, a</a:t>
            </a:r>
            <a:r>
              <a:rPr lang="fr-FR" sz="1600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bsence de circulation autochtone détectée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Très peu de cas importés </a:t>
            </a:r>
            <a:r>
              <a:rPr lang="fr-FR" sz="1600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signalés (4 cas en 2019)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2024….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Signal le 22/8 d’un cas confirmé (PCR+) à SGLB (Ouest)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Investigation : pas de cas importé connu à proximité, pas de voyage, pas de « syndromes grippaux » non investigués biologiquement dans l’entourage amical/familial =&gt; cas autochtone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Jours et semaines suivantes, 4 nouveaux cas détectés à proximité =&gt; </a:t>
            </a:r>
            <a:r>
              <a:rPr lang="fr-FR" sz="1600" b="1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1er foyer puis un second (Ouest)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Puis, 3 semaines sans cas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Nouveaux cas fin octobre et extension (Sud)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Début 2025, progressive rapide 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732" y="4103556"/>
            <a:ext cx="3443055" cy="275444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227" y="76344"/>
            <a:ext cx="1228653" cy="6684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860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BAF07-1627-EC9D-A9E7-ECB9E5835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0FDE624-7E6D-6D98-A55C-ECE669097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4712"/>
            <a:ext cx="10674301" cy="81675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EC7CFAF-24C2-9517-2EA6-BE55B345E7EB}"/>
              </a:ext>
            </a:extLst>
          </p:cNvPr>
          <p:cNvSpPr txBox="1"/>
          <p:nvPr/>
        </p:nvSpPr>
        <p:spPr>
          <a:xfrm>
            <a:off x="288758" y="146806"/>
            <a:ext cx="6336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cap="all" dirty="0">
                <a:solidFill>
                  <a:schemeClr val="bg1"/>
                </a:solidFill>
              </a:rPr>
              <a:t>2005/2006 – 2025 : mise en perspective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1C939B3-F6E0-DE95-9ADF-FC93822290AE}"/>
              </a:ext>
            </a:extLst>
          </p:cNvPr>
          <p:cNvSpPr txBox="1"/>
          <p:nvPr/>
        </p:nvSpPr>
        <p:spPr>
          <a:xfrm>
            <a:off x="5474796" y="878310"/>
            <a:ext cx="37916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ZA" sz="2200" cap="small" dirty="0">
                <a:solidFill>
                  <a:srgbClr val="65A200"/>
                </a:solidFill>
              </a:rPr>
              <a:t>Surveillance des </a:t>
            </a:r>
            <a:r>
              <a:rPr lang="en-ZA" sz="2200" cap="small" dirty="0" err="1">
                <a:solidFill>
                  <a:srgbClr val="65A200"/>
                </a:solidFill>
              </a:rPr>
              <a:t>cas</a:t>
            </a:r>
            <a:r>
              <a:rPr lang="en-ZA" sz="2200" cap="small" dirty="0">
                <a:solidFill>
                  <a:srgbClr val="65A200"/>
                </a:solidFill>
              </a:rPr>
              <a:t> </a:t>
            </a:r>
            <a:r>
              <a:rPr lang="en-ZA" sz="2200" cap="small" dirty="0" err="1">
                <a:solidFill>
                  <a:srgbClr val="65A200"/>
                </a:solidFill>
              </a:rPr>
              <a:t>confirmés</a:t>
            </a:r>
            <a:r>
              <a:rPr lang="en-ZA" sz="2200" cap="small" dirty="0">
                <a:solidFill>
                  <a:srgbClr val="65A200"/>
                </a:solidFill>
              </a:rPr>
              <a:t>: 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786A714E-23E3-9992-D088-77E8F16CCE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164370"/>
              </p:ext>
            </p:extLst>
          </p:nvPr>
        </p:nvGraphicFramePr>
        <p:xfrm>
          <a:off x="5666135" y="1260100"/>
          <a:ext cx="4389402" cy="2418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3098E3DE-9760-7EDD-8FA0-57C20CF893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6866" y="4119936"/>
            <a:ext cx="4487466" cy="262526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6C74A07-6D12-FC49-E36C-1F917F6804D0}"/>
              </a:ext>
            </a:extLst>
          </p:cNvPr>
          <p:cNvSpPr txBox="1"/>
          <p:nvPr/>
        </p:nvSpPr>
        <p:spPr>
          <a:xfrm>
            <a:off x="5474796" y="3612219"/>
            <a:ext cx="39556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ZA" sz="2200" cap="small" dirty="0">
                <a:solidFill>
                  <a:srgbClr val="65A200"/>
                </a:solidFill>
              </a:rPr>
              <a:t>Consultations </a:t>
            </a:r>
            <a:r>
              <a:rPr lang="en-ZA" sz="2200" cap="small" dirty="0" err="1">
                <a:solidFill>
                  <a:srgbClr val="65A200"/>
                </a:solidFill>
              </a:rPr>
              <a:t>en</a:t>
            </a:r>
            <a:r>
              <a:rPr lang="en-ZA" sz="2200" cap="small" dirty="0">
                <a:solidFill>
                  <a:srgbClr val="65A200"/>
                </a:solidFill>
              </a:rPr>
              <a:t> </a:t>
            </a:r>
            <a:r>
              <a:rPr lang="en-ZA" sz="2200" cap="small" dirty="0" err="1">
                <a:solidFill>
                  <a:srgbClr val="65A200"/>
                </a:solidFill>
              </a:rPr>
              <a:t>médecine</a:t>
            </a:r>
            <a:r>
              <a:rPr lang="en-ZA" sz="2200" cap="small" dirty="0">
                <a:solidFill>
                  <a:srgbClr val="65A200"/>
                </a:solidFill>
              </a:rPr>
              <a:t> de </a:t>
            </a:r>
            <a:r>
              <a:rPr lang="en-ZA" sz="2200" cap="small" dirty="0" err="1">
                <a:solidFill>
                  <a:srgbClr val="65A200"/>
                </a:solidFill>
              </a:rPr>
              <a:t>ville</a:t>
            </a:r>
            <a:endParaRPr lang="en-ZA" sz="2200" cap="small" dirty="0">
              <a:solidFill>
                <a:srgbClr val="65A2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6122505"/>
            <a:ext cx="1948071" cy="735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323" y="1175116"/>
            <a:ext cx="5136189" cy="3595333"/>
          </a:xfrm>
          <a:prstGeom prst="rect">
            <a:avLst/>
          </a:prstGeom>
        </p:spPr>
      </p:pic>
      <p:grpSp>
        <p:nvGrpSpPr>
          <p:cNvPr id="15" name="Groupe 14"/>
          <p:cNvGrpSpPr/>
          <p:nvPr/>
        </p:nvGrpSpPr>
        <p:grpSpPr>
          <a:xfrm>
            <a:off x="8817277" y="1528764"/>
            <a:ext cx="3278901" cy="1071562"/>
            <a:chOff x="9837023" y="1443039"/>
            <a:chExt cx="3278901" cy="1071562"/>
          </a:xfrm>
        </p:grpSpPr>
        <p:sp>
          <p:nvSpPr>
            <p:cNvPr id="6" name="ZoneTexte 5"/>
            <p:cNvSpPr txBox="1"/>
            <p:nvPr/>
          </p:nvSpPr>
          <p:spPr>
            <a:xfrm>
              <a:off x="9880456" y="1686432"/>
              <a:ext cx="32145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cap="small" dirty="0">
                  <a:solidFill>
                    <a:srgbClr val="990033"/>
                  </a:solidFill>
                </a:rPr>
                <a:t>Cas confirmés : 54 550</a:t>
              </a:r>
            </a:p>
            <a:p>
              <a:r>
                <a:rPr lang="fr-FR" sz="1600" b="1" cap="small" dirty="0">
                  <a:solidFill>
                    <a:srgbClr val="990033"/>
                  </a:solidFill>
                </a:rPr>
                <a:t>Consultations « </a:t>
              </a:r>
              <a:r>
                <a:rPr lang="fr-FR" sz="1600" b="1" cap="small" dirty="0" err="1">
                  <a:solidFill>
                    <a:srgbClr val="990033"/>
                  </a:solidFill>
                </a:rPr>
                <a:t>chik-like</a:t>
              </a:r>
              <a:r>
                <a:rPr lang="fr-FR" sz="1600" b="1" cap="small" dirty="0">
                  <a:solidFill>
                    <a:srgbClr val="990033"/>
                  </a:solidFill>
                </a:rPr>
                <a:t> » &gt; 200 000</a:t>
              </a:r>
            </a:p>
          </p:txBody>
        </p:sp>
        <p:sp>
          <p:nvSpPr>
            <p:cNvPr id="7" name="Ellipse 6"/>
            <p:cNvSpPr/>
            <p:nvPr/>
          </p:nvSpPr>
          <p:spPr>
            <a:xfrm>
              <a:off x="9837023" y="1443039"/>
              <a:ext cx="3278901" cy="1071562"/>
            </a:xfrm>
            <a:prstGeom prst="ellipse">
              <a:avLst/>
            </a:prstGeom>
            <a:no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990033"/>
                </a:solidFill>
              </a:endParaRP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478465" y="5133525"/>
            <a:ext cx="4044155" cy="1448028"/>
            <a:chOff x="9614947" y="1326081"/>
            <a:chExt cx="4044155" cy="1448028"/>
          </a:xfrm>
        </p:grpSpPr>
        <p:sp>
          <p:nvSpPr>
            <p:cNvPr id="19" name="ZoneTexte 18"/>
            <p:cNvSpPr txBox="1"/>
            <p:nvPr/>
          </p:nvSpPr>
          <p:spPr>
            <a:xfrm>
              <a:off x="10146281" y="1516306"/>
              <a:ext cx="351282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cap="small" dirty="0">
                  <a:solidFill>
                    <a:srgbClr val="990033"/>
                  </a:solidFill>
                </a:rPr>
                <a:t>Cas estimés &gt; 250 000</a:t>
              </a:r>
            </a:p>
            <a:p>
              <a:r>
                <a:rPr lang="fr-FR" sz="1600" b="1" cap="small" dirty="0">
                  <a:solidFill>
                    <a:srgbClr val="990033"/>
                  </a:solidFill>
                </a:rPr>
                <a:t>Séroprévalence fin épidémie 38%</a:t>
              </a:r>
            </a:p>
            <a:p>
              <a:r>
                <a:rPr lang="fr-FR" sz="1600" b="1" cap="small" dirty="0">
                  <a:solidFill>
                    <a:srgbClr val="990033"/>
                  </a:solidFill>
                </a:rPr>
                <a:t>48 cas de transmissions </a:t>
              </a:r>
              <a:r>
                <a:rPr lang="fr-FR" sz="1600" b="1" cap="small" dirty="0" err="1">
                  <a:solidFill>
                    <a:srgbClr val="990033"/>
                  </a:solidFill>
                </a:rPr>
                <a:t>materno</a:t>
              </a:r>
              <a:r>
                <a:rPr lang="fr-FR" sz="1600" b="1" cap="small" dirty="0">
                  <a:solidFill>
                    <a:srgbClr val="990033"/>
                  </a:solidFill>
                </a:rPr>
                <a:t>-fœtale</a:t>
              </a:r>
            </a:p>
            <a:p>
              <a:r>
                <a:rPr lang="fr-FR" sz="1600" b="1" cap="small" dirty="0">
                  <a:solidFill>
                    <a:srgbClr val="990033"/>
                  </a:solidFill>
                </a:rPr>
                <a:t>Plus de 200 décès en 2006</a:t>
              </a:r>
            </a:p>
          </p:txBody>
        </p:sp>
        <p:sp>
          <p:nvSpPr>
            <p:cNvPr id="20" name="Ellipse 19"/>
            <p:cNvSpPr/>
            <p:nvPr/>
          </p:nvSpPr>
          <p:spPr>
            <a:xfrm>
              <a:off x="9614947" y="1326081"/>
              <a:ext cx="4040372" cy="1448028"/>
            </a:xfrm>
            <a:prstGeom prst="ellipse">
              <a:avLst/>
            </a:prstGeom>
            <a:no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990033"/>
                </a:solidFill>
              </a:endParaRPr>
            </a:p>
          </p:txBody>
        </p:sp>
      </p:grpSp>
      <p:pic>
        <p:nvPicPr>
          <p:cNvPr id="16" name="Imag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227" y="76344"/>
            <a:ext cx="1228653" cy="6684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356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AF93B-4E13-6B1E-33EC-88A9ECA8B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0C773F1-E5C0-F13C-FC3B-68B40CBE0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4712"/>
            <a:ext cx="10674301" cy="81675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EB8AAC0-CA67-0604-D3A5-B2B8050BB3E7}"/>
              </a:ext>
            </a:extLst>
          </p:cNvPr>
          <p:cNvSpPr txBox="1"/>
          <p:nvPr/>
        </p:nvSpPr>
        <p:spPr>
          <a:xfrm>
            <a:off x="144379" y="921224"/>
            <a:ext cx="38994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ZA" sz="2200" cap="small" dirty="0">
                <a:solidFill>
                  <a:srgbClr val="65A200"/>
                </a:solidFill>
              </a:rPr>
              <a:t>Surveillance des </a:t>
            </a:r>
            <a:r>
              <a:rPr lang="en-ZA" sz="2200" cap="small" dirty="0" err="1">
                <a:solidFill>
                  <a:srgbClr val="65A200"/>
                </a:solidFill>
              </a:rPr>
              <a:t>cas</a:t>
            </a:r>
            <a:r>
              <a:rPr lang="en-ZA" sz="2200" cap="small" dirty="0">
                <a:solidFill>
                  <a:srgbClr val="65A200"/>
                </a:solidFill>
              </a:rPr>
              <a:t> </a:t>
            </a:r>
            <a:r>
              <a:rPr lang="en-ZA" sz="2200" cap="small" dirty="0" err="1">
                <a:solidFill>
                  <a:srgbClr val="65A200"/>
                </a:solidFill>
              </a:rPr>
              <a:t>Hospitalisés</a:t>
            </a:r>
            <a:r>
              <a:rPr lang="en-ZA" sz="2200" cap="small" dirty="0">
                <a:solidFill>
                  <a:srgbClr val="65A200"/>
                </a:solidFill>
              </a:rPr>
              <a:t>: 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6122505"/>
            <a:ext cx="1948071" cy="735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EC7CFAF-24C2-9517-2EA6-BE55B345E7EB}"/>
              </a:ext>
            </a:extLst>
          </p:cNvPr>
          <p:cNvSpPr txBox="1"/>
          <p:nvPr/>
        </p:nvSpPr>
        <p:spPr>
          <a:xfrm>
            <a:off x="288758" y="146806"/>
            <a:ext cx="6336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cap="all" dirty="0">
                <a:solidFill>
                  <a:schemeClr val="bg1"/>
                </a:solidFill>
              </a:rPr>
              <a:t>2005/2006 – 2025 : mise en perspective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FF949D4-41E6-24BD-54C3-242EA96E5D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8926" y="2092199"/>
            <a:ext cx="5499138" cy="474656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758" y="1844915"/>
            <a:ext cx="5819775" cy="230505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 flipH="1">
            <a:off x="450809" y="1420997"/>
            <a:ext cx="3283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990033"/>
                </a:solidFill>
              </a:rPr>
              <a:t>Bilan au 28 mai 2006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8758" y="1461295"/>
            <a:ext cx="5819775" cy="2688670"/>
          </a:xfrm>
          <a:prstGeom prst="rect">
            <a:avLst/>
          </a:prstGeom>
          <a:noFill/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D33D990-AF57-FB53-3AA1-FB33804BAF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6078" y="242999"/>
            <a:ext cx="5226180" cy="184920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 flipH="1">
            <a:off x="4419729" y="6438651"/>
            <a:ext cx="2276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990033"/>
                </a:solidFill>
              </a:rPr>
              <a:t>Bilan fin juillet 2025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44103" y="296595"/>
            <a:ext cx="5357410" cy="6475679"/>
          </a:xfrm>
          <a:prstGeom prst="rect">
            <a:avLst/>
          </a:prstGeom>
          <a:noFill/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725" y="76345"/>
            <a:ext cx="1091155" cy="593682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 flipH="1">
            <a:off x="10294613" y="4927511"/>
            <a:ext cx="1821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50 formes sévères</a:t>
            </a:r>
          </a:p>
        </p:txBody>
      </p:sp>
      <p:sp>
        <p:nvSpPr>
          <p:cNvPr id="18" name="ZoneTexte 17"/>
          <p:cNvSpPr txBox="1"/>
          <p:nvPr/>
        </p:nvSpPr>
        <p:spPr>
          <a:xfrm flipH="1">
            <a:off x="10828084" y="3410872"/>
            <a:ext cx="758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33CCCC"/>
                </a:solidFill>
              </a:rPr>
              <a:t>2 TMF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996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 animBg="1"/>
      <p:bldP spid="14" grpId="0"/>
      <p:bldP spid="15" grpId="0" animBg="1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7E6CE-7026-E8B6-9BD9-70653507B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73771C5-D7BF-EF35-B286-3AB7C627F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4712"/>
            <a:ext cx="10674301" cy="81675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7A83C2A-A213-5347-A000-6DB1DDFEAEEE}"/>
              </a:ext>
            </a:extLst>
          </p:cNvPr>
          <p:cNvSpPr txBox="1"/>
          <p:nvPr/>
        </p:nvSpPr>
        <p:spPr>
          <a:xfrm>
            <a:off x="144379" y="1021240"/>
            <a:ext cx="33389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ZA" sz="2200" cap="small" dirty="0">
                <a:solidFill>
                  <a:srgbClr val="65A200"/>
                </a:solidFill>
              </a:rPr>
              <a:t>Surveillance de la </a:t>
            </a:r>
            <a:r>
              <a:rPr lang="en-ZA" sz="2200" cap="small" dirty="0" err="1">
                <a:solidFill>
                  <a:srgbClr val="65A200"/>
                </a:solidFill>
              </a:rPr>
              <a:t>Mortalité</a:t>
            </a:r>
            <a:endParaRPr lang="en-ZA" sz="2200" cap="small" dirty="0">
              <a:solidFill>
                <a:srgbClr val="65A2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6122505"/>
            <a:ext cx="1948071" cy="735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350" y="3469392"/>
            <a:ext cx="5406597" cy="218092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379" y="1902457"/>
            <a:ext cx="6109032" cy="132474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4379" y="1469414"/>
            <a:ext cx="6109032" cy="4457899"/>
          </a:xfrm>
          <a:prstGeom prst="rect">
            <a:avLst/>
          </a:prstGeom>
          <a:noFill/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44379" y="5650314"/>
            <a:ext cx="2925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BEH thématique, 38-39-40, 31 octobre 2008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EC7CFAF-24C2-9517-2EA6-BE55B345E7EB}"/>
              </a:ext>
            </a:extLst>
          </p:cNvPr>
          <p:cNvSpPr txBox="1"/>
          <p:nvPr/>
        </p:nvSpPr>
        <p:spPr>
          <a:xfrm>
            <a:off x="288758" y="146806"/>
            <a:ext cx="6336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cap="all" dirty="0">
                <a:solidFill>
                  <a:schemeClr val="bg1"/>
                </a:solidFill>
              </a:rPr>
              <a:t>2005/2006 – 2025 : mise en perspective</a:t>
            </a:r>
          </a:p>
        </p:txBody>
      </p:sp>
      <p:sp>
        <p:nvSpPr>
          <p:cNvPr id="15" name="ZoneTexte 14"/>
          <p:cNvSpPr txBox="1"/>
          <p:nvPr/>
        </p:nvSpPr>
        <p:spPr>
          <a:xfrm flipH="1">
            <a:off x="293642" y="1486267"/>
            <a:ext cx="3283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990033"/>
                </a:solidFill>
              </a:rPr>
              <a:t>Bilan au 28 mai 2006 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227" y="76344"/>
            <a:ext cx="1228653" cy="668493"/>
          </a:xfrm>
          <a:prstGeom prst="rect">
            <a:avLst/>
          </a:prstGeom>
        </p:spPr>
      </p:pic>
      <p:grpSp>
        <p:nvGrpSpPr>
          <p:cNvPr id="27" name="Groupe 26"/>
          <p:cNvGrpSpPr/>
          <p:nvPr/>
        </p:nvGrpSpPr>
        <p:grpSpPr>
          <a:xfrm>
            <a:off x="6378490" y="1452127"/>
            <a:ext cx="5813510" cy="5193223"/>
            <a:chOff x="6378490" y="1452127"/>
            <a:chExt cx="5813510" cy="5193223"/>
          </a:xfrm>
        </p:grpSpPr>
        <p:grpSp>
          <p:nvGrpSpPr>
            <p:cNvPr id="25" name="Groupe 24"/>
            <p:cNvGrpSpPr/>
            <p:nvPr/>
          </p:nvGrpSpPr>
          <p:grpSpPr>
            <a:xfrm>
              <a:off x="6378490" y="1452127"/>
              <a:ext cx="5813510" cy="5193223"/>
              <a:chOff x="6378490" y="1452127"/>
              <a:chExt cx="5813510" cy="5193223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93003CD4-802A-4E89-CAB9-B62967FC9A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78490" y="1802731"/>
                <a:ext cx="5813510" cy="4182811"/>
              </a:xfrm>
              <a:prstGeom prst="rect">
                <a:avLst/>
              </a:prstGeom>
            </p:spPr>
          </p:pic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71AC0627-623B-C953-251F-BCD0622C710C}"/>
                  </a:ext>
                </a:extLst>
              </p:cNvPr>
              <p:cNvSpPr txBox="1"/>
              <p:nvPr/>
            </p:nvSpPr>
            <p:spPr>
              <a:xfrm>
                <a:off x="6613048" y="5968482"/>
                <a:ext cx="4467048" cy="553998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r>
                  <a:rPr lang="fr-FR" sz="1200" i="1" dirty="0">
                    <a:latin typeface="+mj-lt"/>
                  </a:rPr>
                  <a:t>2 décès néonataux (1 tableau hémorragique et 1 tableau neurologique)</a:t>
                </a:r>
              </a:p>
              <a:p>
                <a:r>
                  <a:rPr lang="fr-FR" sz="1200" i="1" dirty="0">
                    <a:latin typeface="+mj-lt"/>
                  </a:rPr>
                  <a:t>2 dossiers en cours de finalisation</a:t>
                </a:r>
              </a:p>
              <a:p>
                <a:r>
                  <a:rPr lang="fr-FR" sz="1200" i="1" dirty="0">
                    <a:latin typeface="+mj-lt"/>
                  </a:rPr>
                  <a:t>Pas de surmortalité globale décrite (11 dossiers non </a:t>
                </a:r>
                <a:r>
                  <a:rPr lang="fr-FR" sz="1200" i="1" dirty="0" err="1">
                    <a:latin typeface="+mj-lt"/>
                  </a:rPr>
                  <a:t>investigables</a:t>
                </a:r>
                <a:r>
                  <a:rPr lang="fr-FR" sz="1200" i="1" dirty="0">
                    <a:latin typeface="+mj-lt"/>
                  </a:rPr>
                  <a:t>)</a:t>
                </a:r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 flipH="1">
                <a:off x="6557307" y="1478125"/>
                <a:ext cx="32836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>
                    <a:solidFill>
                      <a:srgbClr val="990033"/>
                    </a:solidFill>
                  </a:rPr>
                  <a:t>Bilan fin août 2025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397791" y="1452127"/>
                <a:ext cx="5710188" cy="5193223"/>
              </a:xfrm>
              <a:prstGeom prst="rect">
                <a:avLst/>
              </a:prstGeom>
              <a:noFill/>
              <a:ln>
                <a:solidFill>
                  <a:srgbClr val="99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7921256" y="2541181"/>
                <a:ext cx="414670" cy="2764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" name="ZoneTexte 2"/>
              <p:cNvSpPr txBox="1"/>
              <p:nvPr/>
            </p:nvSpPr>
            <p:spPr>
              <a:xfrm>
                <a:off x="7917222" y="2541181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>
                    <a:solidFill>
                      <a:schemeClr val="accent1">
                        <a:lumMod val="75000"/>
                      </a:schemeClr>
                    </a:solidFill>
                  </a:rPr>
                  <a:t>44</a:t>
                </a: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10579395" y="3247541"/>
                <a:ext cx="1056271" cy="5801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10579395" y="3268807"/>
                <a:ext cx="1029449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b="1" dirty="0">
                    <a:solidFill>
                      <a:schemeClr val="accent1">
                        <a:lumMod val="75000"/>
                      </a:schemeClr>
                    </a:solidFill>
                  </a:rPr>
                  <a:t>Médian : 79 ans</a:t>
                </a:r>
              </a:p>
              <a:p>
                <a:r>
                  <a:rPr lang="fr-FR" sz="1000" dirty="0">
                    <a:solidFill>
                      <a:schemeClr val="accent1">
                        <a:lumMod val="75000"/>
                      </a:schemeClr>
                    </a:solidFill>
                  </a:rPr>
                  <a:t>Min : 0 ans</a:t>
                </a:r>
              </a:p>
              <a:p>
                <a:r>
                  <a:rPr lang="fr-FR" sz="1000" dirty="0">
                    <a:solidFill>
                      <a:schemeClr val="accent1">
                        <a:lumMod val="75000"/>
                      </a:schemeClr>
                    </a:solidFill>
                  </a:rPr>
                  <a:t>Max : 92 ans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9622465" y="2585525"/>
                <a:ext cx="180000" cy="38666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9532200" y="2562566"/>
                <a:ext cx="32893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100" dirty="0">
                    <a:solidFill>
                      <a:schemeClr val="bg1"/>
                    </a:solidFill>
                  </a:rPr>
                  <a:t>22</a:t>
                </a:r>
              </a:p>
              <a:p>
                <a:r>
                  <a:rPr lang="fr-FR" sz="1100" dirty="0">
                    <a:solidFill>
                      <a:schemeClr val="bg1"/>
                    </a:solidFill>
                  </a:rPr>
                  <a:t>22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917222" y="3997604"/>
                <a:ext cx="1335663" cy="1742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ZoneTexte 21"/>
              <p:cNvSpPr txBox="1"/>
              <p:nvPr/>
            </p:nvSpPr>
            <p:spPr>
              <a:xfrm>
                <a:off x="7886636" y="3940849"/>
                <a:ext cx="55335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>
                    <a:solidFill>
                      <a:schemeClr val="accent1">
                        <a:lumMod val="75000"/>
                      </a:schemeClr>
                    </a:solidFill>
                  </a:rPr>
                  <a:t>(n=28) </a:t>
                </a:r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8802312" y="3940849"/>
                <a:ext cx="52450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>
                    <a:solidFill>
                      <a:schemeClr val="accent1">
                        <a:lumMod val="75000"/>
                      </a:schemeClr>
                    </a:solidFill>
                  </a:rPr>
                  <a:t>(n=16)</a:t>
                </a:r>
              </a:p>
            </p:txBody>
          </p:sp>
        </p:grpSp>
        <p:sp>
          <p:nvSpPr>
            <p:cNvPr id="26" name="ZoneTexte 25"/>
            <p:cNvSpPr txBox="1"/>
            <p:nvPr/>
          </p:nvSpPr>
          <p:spPr>
            <a:xfrm>
              <a:off x="9828150" y="3949542"/>
              <a:ext cx="204575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dirty="0">
                  <a:solidFill>
                    <a:schemeClr val="accent1">
                      <a:lumMod val="75000"/>
                    </a:schemeClr>
                  </a:solidFill>
                </a:rPr>
                <a:t>Association +++ avec comorbidités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6076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0B786-6D25-4B67-8CB0-E7371017C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07427D1-FD9E-CEEA-143F-3AFC53443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4712"/>
            <a:ext cx="10674301" cy="8167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6122505"/>
            <a:ext cx="1948071" cy="735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EC7CFAF-24C2-9517-2EA6-BE55B345E7EB}"/>
              </a:ext>
            </a:extLst>
          </p:cNvPr>
          <p:cNvSpPr txBox="1"/>
          <p:nvPr/>
        </p:nvSpPr>
        <p:spPr>
          <a:xfrm>
            <a:off x="288758" y="146806"/>
            <a:ext cx="2058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cap="all" dirty="0">
                <a:solidFill>
                  <a:schemeClr val="bg1"/>
                </a:solidFill>
              </a:rPr>
              <a:t>Et la suite?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227" y="76344"/>
            <a:ext cx="1228653" cy="66849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7A83C2A-A213-5347-A000-6DB1DDFEAEEE}"/>
              </a:ext>
            </a:extLst>
          </p:cNvPr>
          <p:cNvSpPr txBox="1"/>
          <p:nvPr/>
        </p:nvSpPr>
        <p:spPr>
          <a:xfrm>
            <a:off x="144379" y="1021240"/>
            <a:ext cx="15181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ZA" sz="2200" cap="small" dirty="0">
                <a:solidFill>
                  <a:srgbClr val="65A200"/>
                </a:solidFill>
              </a:rPr>
              <a:t>Perspectives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44379" y="1576590"/>
            <a:ext cx="9753717" cy="275460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Quid de 2026? Circulation? Absence de cas? Micro-foyers?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Séroprévalence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Disparités micro-régionales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dirty="0">
              <a:solidFill>
                <a:srgbClr val="27457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Analyses des données de mortalité – en cours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Analyses des données relatives aux hospitalisations – poursuite de la collecte des données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Valorisation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dirty="0">
              <a:solidFill>
                <a:srgbClr val="27457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738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0B786-6D25-4B67-8CB0-E7371017C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07427D1-FD9E-CEEA-143F-3AFC534439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-4712"/>
            <a:ext cx="10674301" cy="8167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6122505"/>
            <a:ext cx="1948071" cy="735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227" y="76344"/>
            <a:ext cx="1228653" cy="668493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501322" y="1672839"/>
            <a:ext cx="8280920" cy="188446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fr-FR" sz="3600" dirty="0">
                <a:solidFill>
                  <a:srgbClr val="004192"/>
                </a:solidFill>
                <a:latin typeface="Calibri" panose="020F0502020204030204" pitchFamily="34" charset="0"/>
              </a:rPr>
              <a:t>MERCI de votre attention</a:t>
            </a:r>
            <a:br>
              <a:rPr lang="fr-FR" sz="3600" dirty="0">
                <a:solidFill>
                  <a:srgbClr val="004192"/>
                </a:solidFill>
                <a:latin typeface="Calibri" panose="020F0502020204030204" pitchFamily="34" charset="0"/>
              </a:rPr>
            </a:br>
            <a:r>
              <a:rPr lang="fr-FR" sz="3600" dirty="0">
                <a:solidFill>
                  <a:srgbClr val="004192"/>
                </a:solidFill>
                <a:latin typeface="Calibri" panose="020F0502020204030204" pitchFamily="34" charset="0"/>
              </a:rPr>
              <a:t>Merci à tous les partenaires impliqués dans cette surveillance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94" y="5616070"/>
            <a:ext cx="792088" cy="45609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391" y="4514386"/>
            <a:ext cx="1294355" cy="689202"/>
          </a:xfrm>
          <a:prstGeom prst="rect">
            <a:avLst/>
          </a:prstGeom>
        </p:spPr>
      </p:pic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607915"/>
              </p:ext>
            </p:extLst>
          </p:nvPr>
        </p:nvGraphicFramePr>
        <p:xfrm>
          <a:off x="7466808" y="3849551"/>
          <a:ext cx="2601046" cy="1137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9" imgW="5747858" imgH="2512429" progId="Word.Document.12">
                  <p:embed/>
                </p:oleObj>
              </mc:Choice>
              <mc:Fallback>
                <p:oleObj name="Document" r:id="rId9" imgW="5747858" imgH="2512429" progId="Word.Document.12">
                  <p:embed/>
                  <p:pic>
                    <p:nvPicPr>
                      <p:cNvPr id="8" name="Objet 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66808" y="3849551"/>
                        <a:ext cx="2601046" cy="1137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Imag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689" y="5116349"/>
            <a:ext cx="978556" cy="93798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947" y="5371664"/>
            <a:ext cx="1517771" cy="65865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528" y="5561195"/>
            <a:ext cx="1990300" cy="54203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73" y="4488264"/>
            <a:ext cx="1649630" cy="597105"/>
          </a:xfrm>
          <a:prstGeom prst="rect">
            <a:avLst/>
          </a:prstGeom>
        </p:spPr>
      </p:pic>
      <p:sp>
        <p:nvSpPr>
          <p:cNvPr id="20" name="Titre 1"/>
          <p:cNvSpPr txBox="1">
            <a:spLocks/>
          </p:cNvSpPr>
          <p:nvPr/>
        </p:nvSpPr>
        <p:spPr>
          <a:xfrm>
            <a:off x="1370050" y="4519058"/>
            <a:ext cx="3225196" cy="605975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fr-FR" sz="1400" cap="none" dirty="0">
                <a:solidFill>
                  <a:srgbClr val="004192"/>
                </a:solidFill>
                <a:latin typeface="Calibri" panose="020F0502020204030204" pitchFamily="34" charset="0"/>
              </a:rPr>
              <a:t>Les médecins sentinelles, les médecins hospitaliers, les personnels des laboratoires, …. 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32888" y="5284808"/>
            <a:ext cx="1335523" cy="865741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241571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RT_Theme_v4">
  <a:themeElements>
    <a:clrScheme name="RRT_Theme_v4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21F64"/>
      </a:accent1>
      <a:accent2>
        <a:srgbClr val="A2010B"/>
      </a:accent2>
      <a:accent3>
        <a:srgbClr val="65A000"/>
      </a:accent3>
      <a:accent4>
        <a:srgbClr val="00A0DF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RRT_Theme_v4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RRT_Theme_v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Title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D8C0AFE3A8684EAD891AA7EE49FBD9" ma:contentTypeVersion="18" ma:contentTypeDescription="Create a new document." ma:contentTypeScope="" ma:versionID="f9f9cc930a8e5e8e0d3aa7e589c1b19e">
  <xsd:schema xmlns:xsd="http://www.w3.org/2001/XMLSchema" xmlns:xs="http://www.w3.org/2001/XMLSchema" xmlns:p="http://schemas.microsoft.com/office/2006/metadata/properties" xmlns:ns2="e2a64997-203d-4655-a595-383c2eb1e865" xmlns:ns3="450f158c-397a-4a9d-b005-a44c92e0fccb" targetNamespace="http://schemas.microsoft.com/office/2006/metadata/properties" ma:root="true" ma:fieldsID="73ca7d39f97e0265ccc615152ee8e9ab" ns2:_="" ns3:_="">
    <xsd:import namespace="e2a64997-203d-4655-a595-383c2eb1e865"/>
    <xsd:import namespace="450f158c-397a-4a9d-b005-a44c92e0fc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a64997-203d-4655-a595-383c2eb1e8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0f158c-397a-4a9d-b005-a44c92e0fcc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caf602-7482-4721-838f-b4f5b717ddac}" ma:internalName="TaxCatchAll" ma:showField="CatchAllData" ma:web="450f158c-397a-4a9d-b005-a44c92e0fc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50f158c-397a-4a9d-b005-a44c92e0fccb">
      <UserInfo>
        <DisplayName>BULIVA, Evans</DisplayName>
        <AccountId>287</AccountId>
        <AccountType/>
      </UserInfo>
      <UserInfo>
        <DisplayName>ELNOSSERY, Sherein</DisplayName>
        <AccountId>212</AccountId>
        <AccountType/>
      </UserInfo>
      <UserInfo>
        <DisplayName>ABUBAKAR, Abdinasir</DisplayName>
        <AccountId>560</AccountId>
        <AccountType/>
      </UserInfo>
      <UserInfo>
        <DisplayName>GASQUET, Philippe Eric</DisplayName>
        <AccountId>39</AccountId>
        <AccountType/>
      </UserInfo>
      <UserInfo>
        <DisplayName>EZZINE, Hind</DisplayName>
        <AccountId>544</AccountId>
        <AccountType/>
      </UserInfo>
      <UserInfo>
        <DisplayName>ELKHOLY, Amgad Abdalla</DisplayName>
        <AccountId>286</AccountId>
        <AccountType/>
      </UserInfo>
      <UserInfo>
        <DisplayName>GOMEZ, Paula</DisplayName>
        <AccountId>40</AccountId>
        <AccountType/>
      </UserInfo>
      <UserInfo>
        <DisplayName>RELAN, Pryanka</DisplayName>
        <AccountId>674</AccountId>
        <AccountType/>
      </UserInfo>
      <UserInfo>
        <DisplayName>AZE, Jean-christophe</DisplayName>
        <AccountId>672</AccountId>
        <AccountType/>
      </UserInfo>
      <UserInfo>
        <DisplayName>BAYUGO, Yolanda</DisplayName>
        <AccountId>28</AccountId>
        <AccountType/>
      </UserInfo>
      <UserInfo>
        <DisplayName>MOHAMMED, Shaza</DisplayName>
        <AccountId>1159</AccountId>
        <AccountType/>
      </UserInfo>
    </SharedWithUsers>
    <lcf76f155ced4ddcb4097134ff3c332f xmlns="e2a64997-203d-4655-a595-383c2eb1e865">
      <Terms xmlns="http://schemas.microsoft.com/office/infopath/2007/PartnerControls"/>
    </lcf76f155ced4ddcb4097134ff3c332f>
    <TaxCatchAll xmlns="450f158c-397a-4a9d-b005-a44c92e0fcc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76A015-EDEC-49A3-9A22-EBD64AB62E8D}">
  <ds:schemaRefs>
    <ds:schemaRef ds:uri="450f158c-397a-4a9d-b005-a44c92e0fccb"/>
    <ds:schemaRef ds:uri="e2a64997-203d-4655-a595-383c2eb1e86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E9A1A9C-115E-4E09-A7EC-619024DA1C33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e2a64997-203d-4655-a595-383c2eb1e865"/>
    <ds:schemaRef ds:uri="http://schemas.microsoft.com/office/2006/documentManagement/types"/>
    <ds:schemaRef ds:uri="http://schemas.microsoft.com/office/infopath/2007/PartnerControls"/>
    <ds:schemaRef ds:uri="450f158c-397a-4a9d-b005-a44c92e0fcc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7367AF8-EF65-4166-9295-4164ACDF91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</TotalTime>
  <Words>396</Words>
  <Application>Microsoft Office PowerPoint</Application>
  <PresentationFormat>Grand écran</PresentationFormat>
  <Paragraphs>68</Paragraphs>
  <Slides>7</Slides>
  <Notes>6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Source Sans Pro</vt:lpstr>
      <vt:lpstr>Source Sans Pro Bold</vt:lpstr>
      <vt:lpstr>Source Sans Pro Regular</vt:lpstr>
      <vt:lpstr>Wingdings</vt:lpstr>
      <vt:lpstr>RRT_Theme_v4</vt:lpstr>
      <vt:lpstr>1_Title page</vt:lpstr>
      <vt:lpstr>Document</vt:lpstr>
      <vt:lpstr>chikungunya A la réunion….  Le POINT SUR l’épidémie de 2025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 Merci à tous les partenaires impliqués dans cette surveillance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Infection  Prevention and  Control (IPC)  Training</dc:title>
  <dc:creator>SIMNICEANU, Alice</dc:creator>
  <cp:lastModifiedBy>Santiago BETANCUR</cp:lastModifiedBy>
  <cp:revision>54</cp:revision>
  <cp:lastPrinted>2020-03-04T17:40:15Z</cp:lastPrinted>
  <dcterms:created xsi:type="dcterms:W3CDTF">2018-08-17T14:22:50Z</dcterms:created>
  <dcterms:modified xsi:type="dcterms:W3CDTF">2025-11-12T10:15:43Z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0x01010063D8C0AFE3A8684EAD891AA7EE49FBD9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etDate">
    <vt:lpwstr>2021-02-19T13:18:14Z</vt:lpwstr>
  </property>
  <property fmtid="{D5CDD505-2E9C-101B-9397-08002B2CF9AE}" pid="5" name="MSIP_Label_7b94a7b8-f06c-4dfe-bdcc-9b548fd58c31_Method">
    <vt:lpwstr>Privileged</vt:lpwstr>
  </property>
  <property fmtid="{D5CDD505-2E9C-101B-9397-08002B2CF9AE}" pid="6" name="MSIP_Label_7b94a7b8-f06c-4dfe-bdcc-9b548fd58c31_Name">
    <vt:lpwstr>7b94a7b8-f06c-4dfe-bdcc-9b548fd58c31</vt:lpwstr>
  </property>
  <property fmtid="{D5CDD505-2E9C-101B-9397-08002B2CF9AE}" pid="7" name="MSIP_Label_7b94a7b8-f06c-4dfe-bdcc-9b548fd58c31_SiteId">
    <vt:lpwstr>9ce70869-60db-44fd-abe8-d2767077fc8f</vt:lpwstr>
  </property>
  <property fmtid="{D5CDD505-2E9C-101B-9397-08002B2CF9AE}" pid="8" name="MSIP_Label_7b94a7b8-f06c-4dfe-bdcc-9b548fd58c31_ActionId">
    <vt:lpwstr>5f446858-6ea6-40de-ba7c-3c964bc0dae5</vt:lpwstr>
  </property>
  <property fmtid="{D5CDD505-2E9C-101B-9397-08002B2CF9AE}" pid="9" name="MSIP_Label_7b94a7b8-f06c-4dfe-bdcc-9b548fd58c31_ContentBits">
    <vt:lpwstr>0</vt:lpwstr>
  </property>
  <property fmtid="{D5CDD505-2E9C-101B-9397-08002B2CF9AE}" pid="10" name="MediaServiceImageTags">
    <vt:lpwstr/>
  </property>
  <property fmtid="{D5CDD505-2E9C-101B-9397-08002B2CF9AE}" pid="11" name="ArticulateGUID">
    <vt:lpwstr>DA2E6783-F426-4C04-B0CB-12357BA8AC4D</vt:lpwstr>
  </property>
  <property fmtid="{D5CDD505-2E9C-101B-9397-08002B2CF9AE}" pid="12" name="ArticulatePath">
    <vt:lpwstr>https://worldhealthorg.sharepoint.com/sites/WHOOfficeinLyon/DocumentsLST/E_New_WHE_initiatives/E.13 RRT training/1. RRT training admin and financial/4. RRT training communication/RRT TP launch webinars/RRT TP launch webinar EN/RRT TP_Launch_Webinar_20 Apr</vt:lpwstr>
  </property>
  <property fmtid="{D5CDD505-2E9C-101B-9397-08002B2CF9AE}" pid="13" name="MSIP_Label_3094c1fb-3db8-4cce-b079-9b022302847f_Enabled">
    <vt:lpwstr>true</vt:lpwstr>
  </property>
  <property fmtid="{D5CDD505-2E9C-101B-9397-08002B2CF9AE}" pid="14" name="MSIP_Label_3094c1fb-3db8-4cce-b079-9b022302847f_SetDate">
    <vt:lpwstr>2025-09-17T11:16:57Z</vt:lpwstr>
  </property>
  <property fmtid="{D5CDD505-2E9C-101B-9397-08002B2CF9AE}" pid="15" name="MSIP_Label_3094c1fb-3db8-4cce-b079-9b022302847f_Method">
    <vt:lpwstr>Standard</vt:lpwstr>
  </property>
  <property fmtid="{D5CDD505-2E9C-101B-9397-08002B2CF9AE}" pid="16" name="MSIP_Label_3094c1fb-3db8-4cce-b079-9b022302847f_Name">
    <vt:lpwstr>[Prod v5] C1 - Standard</vt:lpwstr>
  </property>
  <property fmtid="{D5CDD505-2E9C-101B-9397-08002B2CF9AE}" pid="17" name="MSIP_Label_3094c1fb-3db8-4cce-b079-9b022302847f_SiteId">
    <vt:lpwstr>035e5292-5a25-4509-bb08-a555f7d31a8b</vt:lpwstr>
  </property>
  <property fmtid="{D5CDD505-2E9C-101B-9397-08002B2CF9AE}" pid="18" name="MSIP_Label_3094c1fb-3db8-4cce-b079-9b022302847f_ActionId">
    <vt:lpwstr>3f64f771-77ea-472c-8040-d4553ac36977</vt:lpwstr>
  </property>
  <property fmtid="{D5CDD505-2E9C-101B-9397-08002B2CF9AE}" pid="19" name="MSIP_Label_3094c1fb-3db8-4cce-b079-9b022302847f_ContentBits">
    <vt:lpwstr>0</vt:lpwstr>
  </property>
  <property fmtid="{D5CDD505-2E9C-101B-9397-08002B2CF9AE}" pid="20" name="MSIP_Label_3094c1fb-3db8-4cce-b079-9b022302847f_Tag">
    <vt:lpwstr>10, 3, 0, 1</vt:lpwstr>
  </property>
</Properties>
</file>